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97" r:id="rId2"/>
    <p:sldId id="256" r:id="rId3"/>
    <p:sldId id="295" r:id="rId4"/>
    <p:sldId id="257" r:id="rId5"/>
    <p:sldId id="263" r:id="rId6"/>
    <p:sldId id="260" r:id="rId7"/>
    <p:sldId id="261" r:id="rId8"/>
    <p:sldId id="264" r:id="rId9"/>
    <p:sldId id="262" r:id="rId10"/>
    <p:sldId id="291" r:id="rId11"/>
    <p:sldId id="266" r:id="rId12"/>
    <p:sldId id="292" r:id="rId13"/>
    <p:sldId id="298" r:id="rId14"/>
    <p:sldId id="267" r:id="rId15"/>
    <p:sldId id="268" r:id="rId16"/>
    <p:sldId id="269" r:id="rId17"/>
    <p:sldId id="271" r:id="rId18"/>
    <p:sldId id="294" r:id="rId19"/>
    <p:sldId id="272" r:id="rId20"/>
    <p:sldId id="293" r:id="rId21"/>
    <p:sldId id="274" r:id="rId22"/>
    <p:sldId id="275" r:id="rId23"/>
    <p:sldId id="287" r:id="rId24"/>
    <p:sldId id="288" r:id="rId25"/>
    <p:sldId id="289" r:id="rId26"/>
    <p:sldId id="290" r:id="rId27"/>
    <p:sldId id="285" r:id="rId28"/>
    <p:sldId id="296" r:id="rId29"/>
    <p:sldId id="281" r:id="rId30"/>
    <p:sldId id="283" r:id="rId31"/>
    <p:sldId id="282" r:id="rId32"/>
    <p:sldId id="284" r:id="rId33"/>
    <p:sldId id="276" r:id="rId34"/>
    <p:sldId id="277" r:id="rId35"/>
    <p:sldId id="299" r:id="rId36"/>
    <p:sldId id="300" r:id="rId37"/>
    <p:sldId id="273"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1F51B"/>
    <a:srgbClr val="17F9F9"/>
    <a:srgbClr val="00F0E5"/>
    <a:srgbClr val="06EAAE"/>
    <a:srgbClr val="B71E42"/>
    <a:srgbClr val="94B8E0"/>
    <a:srgbClr val="12E21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0" d="100"/>
          <a:sy n="50" d="100"/>
        </p:scale>
        <p:origin x="1934" y="8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nd Boreda" userId="1ed2a0c065c5cd79" providerId="LiveId" clId="{F916C233-FB7F-4ED0-9BAE-CB00AB9A0F8E}"/>
    <pc:docChg chg="undo redo custSel addSld delSld modSld modMainMaster">
      <pc:chgData name="Anand Boreda" userId="1ed2a0c065c5cd79" providerId="LiveId" clId="{F916C233-FB7F-4ED0-9BAE-CB00AB9A0F8E}" dt="2020-05-21T12:20:36.421" v="830" actId="20577"/>
      <pc:docMkLst>
        <pc:docMk/>
      </pc:docMkLst>
      <pc:sldChg chg="modSp mod">
        <pc:chgData name="Anand Boreda" userId="1ed2a0c065c5cd79" providerId="LiveId" clId="{F916C233-FB7F-4ED0-9BAE-CB00AB9A0F8E}" dt="2020-05-20T18:57:37.980" v="483"/>
        <pc:sldMkLst>
          <pc:docMk/>
          <pc:sldMk cId="2920009866" sldId="256"/>
        </pc:sldMkLst>
        <pc:spChg chg="mod">
          <ac:chgData name="Anand Boreda" userId="1ed2a0c065c5cd79" providerId="LiveId" clId="{F916C233-FB7F-4ED0-9BAE-CB00AB9A0F8E}" dt="2020-05-20T18:57:37.980" v="483"/>
          <ac:spMkLst>
            <pc:docMk/>
            <pc:sldMk cId="2920009866" sldId="256"/>
            <ac:spMk id="3" creationId="{5E0ED07B-6566-497A-B84E-0FC0467B1C05}"/>
          </ac:spMkLst>
        </pc:spChg>
      </pc:sldChg>
      <pc:sldChg chg="addSp delSp modSp mod">
        <pc:chgData name="Anand Boreda" userId="1ed2a0c065c5cd79" providerId="LiveId" clId="{F916C233-FB7F-4ED0-9BAE-CB00AB9A0F8E}" dt="2020-05-20T18:28:23.057" v="189" actId="12"/>
        <pc:sldMkLst>
          <pc:docMk/>
          <pc:sldMk cId="3402497375" sldId="257"/>
        </pc:sldMkLst>
        <pc:spChg chg="mod">
          <ac:chgData name="Anand Boreda" userId="1ed2a0c065c5cd79" providerId="LiveId" clId="{F916C233-FB7F-4ED0-9BAE-CB00AB9A0F8E}" dt="2020-05-20T18:28:11.866" v="188" actId="12"/>
          <ac:spMkLst>
            <pc:docMk/>
            <pc:sldMk cId="3402497375" sldId="257"/>
            <ac:spMk id="5" creationId="{08C0F4AD-E71B-4E40-AA6A-BD3FE383605F}"/>
          </ac:spMkLst>
        </pc:spChg>
        <pc:spChg chg="mod">
          <ac:chgData name="Anand Boreda" userId="1ed2a0c065c5cd79" providerId="LiveId" clId="{F916C233-FB7F-4ED0-9BAE-CB00AB9A0F8E}" dt="2020-05-20T18:28:23.057" v="189" actId="12"/>
          <ac:spMkLst>
            <pc:docMk/>
            <pc:sldMk cId="3402497375" sldId="257"/>
            <ac:spMk id="6" creationId="{07861E66-84B5-427C-A061-F8BB17A237ED}"/>
          </ac:spMkLst>
        </pc:spChg>
        <pc:spChg chg="mod">
          <ac:chgData name="Anand Boreda" userId="1ed2a0c065c5cd79" providerId="LiveId" clId="{F916C233-FB7F-4ED0-9BAE-CB00AB9A0F8E}" dt="2020-05-20T18:28:11.866" v="188" actId="12"/>
          <ac:spMkLst>
            <pc:docMk/>
            <pc:sldMk cId="3402497375" sldId="257"/>
            <ac:spMk id="9" creationId="{1B624C56-2E19-4C3E-BA5C-4F1FEB2E3BC3}"/>
          </ac:spMkLst>
        </pc:spChg>
        <pc:spChg chg="mod">
          <ac:chgData name="Anand Boreda" userId="1ed2a0c065c5cd79" providerId="LiveId" clId="{F916C233-FB7F-4ED0-9BAE-CB00AB9A0F8E}" dt="2020-05-20T18:28:23.057" v="189" actId="12"/>
          <ac:spMkLst>
            <pc:docMk/>
            <pc:sldMk cId="3402497375" sldId="257"/>
            <ac:spMk id="10" creationId="{B7177C54-6529-42C9-ABA6-762C6368FEB7}"/>
          </ac:spMkLst>
        </pc:spChg>
        <pc:spChg chg="mod">
          <ac:chgData name="Anand Boreda" userId="1ed2a0c065c5cd79" providerId="LiveId" clId="{F916C233-FB7F-4ED0-9BAE-CB00AB9A0F8E}" dt="2020-05-20T18:28:23.057" v="189" actId="12"/>
          <ac:spMkLst>
            <pc:docMk/>
            <pc:sldMk cId="3402497375" sldId="257"/>
            <ac:spMk id="11" creationId="{86D5FCD1-2C5A-49C7-B4DC-B28EFA0DC4FB}"/>
          </ac:spMkLst>
        </pc:spChg>
        <pc:graphicFrameChg chg="add del mod modGraphic">
          <ac:chgData name="Anand Boreda" userId="1ed2a0c065c5cd79" providerId="LiveId" clId="{F916C233-FB7F-4ED0-9BAE-CB00AB9A0F8E}" dt="2020-05-20T18:27:52.595" v="184" actId="478"/>
          <ac:graphicFrameMkLst>
            <pc:docMk/>
            <pc:sldMk cId="3402497375" sldId="257"/>
            <ac:graphicFrameMk id="7" creationId="{9268976E-2783-4734-A3BE-54D06692A64A}"/>
          </ac:graphicFrameMkLst>
        </pc:graphicFrameChg>
        <pc:graphicFrameChg chg="add del mod">
          <ac:chgData name="Anand Boreda" userId="1ed2a0c065c5cd79" providerId="LiveId" clId="{F916C233-FB7F-4ED0-9BAE-CB00AB9A0F8E}" dt="2020-05-20T18:27:53.934" v="185" actId="478"/>
          <ac:graphicFrameMkLst>
            <pc:docMk/>
            <pc:sldMk cId="3402497375" sldId="257"/>
            <ac:graphicFrameMk id="8" creationId="{41821447-4BC1-44B5-91C0-D23D9D50CA4F}"/>
          </ac:graphicFrameMkLst>
        </pc:graphicFrameChg>
        <pc:graphicFrameChg chg="add del">
          <ac:chgData name="Anand Boreda" userId="1ed2a0c065c5cd79" providerId="LiveId" clId="{F916C233-FB7F-4ED0-9BAE-CB00AB9A0F8E}" dt="2020-05-20T18:27:55.105" v="186" actId="478"/>
          <ac:graphicFrameMkLst>
            <pc:docMk/>
            <pc:sldMk cId="3402497375" sldId="257"/>
            <ac:graphicFrameMk id="12" creationId="{F964BE89-717B-49A6-AB90-D325B3AE39EB}"/>
          </ac:graphicFrameMkLst>
        </pc:graphicFrameChg>
      </pc:sldChg>
      <pc:sldChg chg="addSp delSp modSp mod">
        <pc:chgData name="Anand Boreda" userId="1ed2a0c065c5cd79" providerId="LiveId" clId="{F916C233-FB7F-4ED0-9BAE-CB00AB9A0F8E}" dt="2020-05-20T18:29:19.372" v="198" actId="12"/>
        <pc:sldMkLst>
          <pc:docMk/>
          <pc:sldMk cId="2543878260" sldId="260"/>
        </pc:sldMkLst>
        <pc:spChg chg="mod">
          <ac:chgData name="Anand Boreda" userId="1ed2a0c065c5cd79" providerId="LiveId" clId="{F916C233-FB7F-4ED0-9BAE-CB00AB9A0F8E}" dt="2020-05-20T15:45:06.704" v="32" actId="1076"/>
          <ac:spMkLst>
            <pc:docMk/>
            <pc:sldMk cId="2543878260" sldId="260"/>
            <ac:spMk id="5" creationId="{08C0F4AD-E71B-4E40-AA6A-BD3FE383605F}"/>
          </ac:spMkLst>
        </pc:spChg>
        <pc:spChg chg="mod">
          <ac:chgData name="Anand Boreda" userId="1ed2a0c065c5cd79" providerId="LiveId" clId="{F916C233-FB7F-4ED0-9BAE-CB00AB9A0F8E}" dt="2020-05-20T18:28:47.314" v="192" actId="12"/>
          <ac:spMkLst>
            <pc:docMk/>
            <pc:sldMk cId="2543878260" sldId="260"/>
            <ac:spMk id="6" creationId="{07861E66-84B5-427C-A061-F8BB17A237ED}"/>
          </ac:spMkLst>
        </pc:spChg>
        <pc:spChg chg="mod">
          <ac:chgData name="Anand Boreda" userId="1ed2a0c065c5cd79" providerId="LiveId" clId="{F916C233-FB7F-4ED0-9BAE-CB00AB9A0F8E}" dt="2020-05-20T18:29:19.372" v="198" actId="12"/>
          <ac:spMkLst>
            <pc:docMk/>
            <pc:sldMk cId="2543878260" sldId="260"/>
            <ac:spMk id="11" creationId="{86D5FCD1-2C5A-49C7-B4DC-B28EFA0DC4FB}"/>
          </ac:spMkLst>
        </pc:spChg>
        <pc:graphicFrameChg chg="add del">
          <ac:chgData name="Anand Boreda" userId="1ed2a0c065c5cd79" providerId="LiveId" clId="{F916C233-FB7F-4ED0-9BAE-CB00AB9A0F8E}" dt="2020-05-20T18:28:32.463" v="190" actId="478"/>
          <ac:graphicFrameMkLst>
            <pc:docMk/>
            <pc:sldMk cId="2543878260" sldId="260"/>
            <ac:graphicFrameMk id="7" creationId="{9268976E-2783-4734-A3BE-54D06692A64A}"/>
          </ac:graphicFrameMkLst>
        </pc:graphicFrameChg>
        <pc:graphicFrameChg chg="add del">
          <ac:chgData name="Anand Boreda" userId="1ed2a0c065c5cd79" providerId="LiveId" clId="{F916C233-FB7F-4ED0-9BAE-CB00AB9A0F8E}" dt="2020-05-20T18:28:32.463" v="190" actId="478"/>
          <ac:graphicFrameMkLst>
            <pc:docMk/>
            <pc:sldMk cId="2543878260" sldId="260"/>
            <ac:graphicFrameMk id="8" creationId="{41821447-4BC1-44B5-91C0-D23D9D50CA4F}"/>
          </ac:graphicFrameMkLst>
        </pc:graphicFrameChg>
        <pc:graphicFrameChg chg="add del">
          <ac:chgData name="Anand Boreda" userId="1ed2a0c065c5cd79" providerId="LiveId" clId="{F916C233-FB7F-4ED0-9BAE-CB00AB9A0F8E}" dt="2020-05-20T18:28:35.317" v="191" actId="478"/>
          <ac:graphicFrameMkLst>
            <pc:docMk/>
            <pc:sldMk cId="2543878260" sldId="260"/>
            <ac:graphicFrameMk id="9" creationId="{3FD8C349-1940-46F2-917E-137775DF69BE}"/>
          </ac:graphicFrameMkLst>
        </pc:graphicFrameChg>
        <pc:graphicFrameChg chg="add del">
          <ac:chgData name="Anand Boreda" userId="1ed2a0c065c5cd79" providerId="LiveId" clId="{F916C233-FB7F-4ED0-9BAE-CB00AB9A0F8E}" dt="2020-05-20T18:28:32.463" v="190" actId="478"/>
          <ac:graphicFrameMkLst>
            <pc:docMk/>
            <pc:sldMk cId="2543878260" sldId="260"/>
            <ac:graphicFrameMk id="10" creationId="{69E98DB8-D38E-4653-8D0C-02CEE211AAF8}"/>
          </ac:graphicFrameMkLst>
        </pc:graphicFrameChg>
        <pc:graphicFrameChg chg="add del">
          <ac:chgData name="Anand Boreda" userId="1ed2a0c065c5cd79" providerId="LiveId" clId="{F916C233-FB7F-4ED0-9BAE-CB00AB9A0F8E}" dt="2020-05-20T18:28:32.463" v="190" actId="478"/>
          <ac:graphicFrameMkLst>
            <pc:docMk/>
            <pc:sldMk cId="2543878260" sldId="260"/>
            <ac:graphicFrameMk id="12" creationId="{8C9E8D3B-0959-4159-BE34-6CF6CD0AFC47}"/>
          </ac:graphicFrameMkLst>
        </pc:graphicFrameChg>
      </pc:sldChg>
      <pc:sldChg chg="addSp delSp modSp mod">
        <pc:chgData name="Anand Boreda" userId="1ed2a0c065c5cd79" providerId="LiveId" clId="{F916C233-FB7F-4ED0-9BAE-CB00AB9A0F8E}" dt="2020-05-20T18:55:27.385" v="480" actId="207"/>
        <pc:sldMkLst>
          <pc:docMk/>
          <pc:sldMk cId="3624385476" sldId="261"/>
        </pc:sldMkLst>
        <pc:spChg chg="del">
          <ac:chgData name="Anand Boreda" userId="1ed2a0c065c5cd79" providerId="LiveId" clId="{F916C233-FB7F-4ED0-9BAE-CB00AB9A0F8E}" dt="2020-05-20T15:45:12.007" v="33" actId="478"/>
          <ac:spMkLst>
            <pc:docMk/>
            <pc:sldMk cId="3624385476" sldId="261"/>
            <ac:spMk id="5" creationId="{08C0F4AD-E71B-4E40-AA6A-BD3FE383605F}"/>
          </ac:spMkLst>
        </pc:spChg>
        <pc:spChg chg="mod">
          <ac:chgData name="Anand Boreda" userId="1ed2a0c065c5cd79" providerId="LiveId" clId="{F916C233-FB7F-4ED0-9BAE-CB00AB9A0F8E}" dt="2020-05-20T18:29:32.458" v="200" actId="12"/>
          <ac:spMkLst>
            <pc:docMk/>
            <pc:sldMk cId="3624385476" sldId="261"/>
            <ac:spMk id="6" creationId="{07861E66-84B5-427C-A061-F8BB17A237ED}"/>
          </ac:spMkLst>
        </pc:spChg>
        <pc:spChg chg="add mod">
          <ac:chgData name="Anand Boreda" userId="1ed2a0c065c5cd79" providerId="LiveId" clId="{F916C233-FB7F-4ED0-9BAE-CB00AB9A0F8E}" dt="2020-05-20T18:54:15.821" v="470" actId="571"/>
          <ac:spMkLst>
            <pc:docMk/>
            <pc:sldMk cId="3624385476" sldId="261"/>
            <ac:spMk id="7" creationId="{1A72F8AC-763C-4C1F-B2F9-BC99A1203F19}"/>
          </ac:spMkLst>
        </pc:spChg>
        <pc:spChg chg="add mod">
          <ac:chgData name="Anand Boreda" userId="1ed2a0c065c5cd79" providerId="LiveId" clId="{F916C233-FB7F-4ED0-9BAE-CB00AB9A0F8E}" dt="2020-05-20T18:54:21.219" v="472" actId="571"/>
          <ac:spMkLst>
            <pc:docMk/>
            <pc:sldMk cId="3624385476" sldId="261"/>
            <ac:spMk id="8" creationId="{68A50299-E6DD-4147-9E9A-553EC46A25B5}"/>
          </ac:spMkLst>
        </pc:spChg>
        <pc:spChg chg="mod">
          <ac:chgData name="Anand Boreda" userId="1ed2a0c065c5cd79" providerId="LiveId" clId="{F916C233-FB7F-4ED0-9BAE-CB00AB9A0F8E}" dt="2020-05-20T18:55:27.385" v="480" actId="207"/>
          <ac:spMkLst>
            <pc:docMk/>
            <pc:sldMk cId="3624385476" sldId="261"/>
            <ac:spMk id="9" creationId="{485BE0FC-7E10-49FF-B442-49447A306850}"/>
          </ac:spMkLst>
        </pc:spChg>
        <pc:spChg chg="add mod">
          <ac:chgData name="Anand Boreda" userId="1ed2a0c065c5cd79" providerId="LiveId" clId="{F916C233-FB7F-4ED0-9BAE-CB00AB9A0F8E}" dt="2020-05-20T15:45:15.935" v="34"/>
          <ac:spMkLst>
            <pc:docMk/>
            <pc:sldMk cId="3624385476" sldId="261"/>
            <ac:spMk id="11" creationId="{A1720BF5-5CC3-4F86-9AF9-69148ACF1EE9}"/>
          </ac:spMkLst>
        </pc:spChg>
        <pc:spChg chg="mod">
          <ac:chgData name="Anand Boreda" userId="1ed2a0c065c5cd79" providerId="LiveId" clId="{F916C233-FB7F-4ED0-9BAE-CB00AB9A0F8E}" dt="2020-05-20T18:54:42.207" v="477" actId="207"/>
          <ac:spMkLst>
            <pc:docMk/>
            <pc:sldMk cId="3624385476" sldId="261"/>
            <ac:spMk id="12" creationId="{FB341F39-CCFB-49D9-BD64-E3DD53A57B94}"/>
          </ac:spMkLst>
        </pc:spChg>
        <pc:spChg chg="add mod">
          <ac:chgData name="Anand Boreda" userId="1ed2a0c065c5cd79" providerId="LiveId" clId="{F916C233-FB7F-4ED0-9BAE-CB00AB9A0F8E}" dt="2020-05-20T18:54:23.825" v="474" actId="571"/>
          <ac:spMkLst>
            <pc:docMk/>
            <pc:sldMk cId="3624385476" sldId="261"/>
            <ac:spMk id="13" creationId="{D81C9D83-B472-4616-8881-ABADF454DA14}"/>
          </ac:spMkLst>
        </pc:spChg>
        <pc:graphicFrameChg chg="add del">
          <ac:chgData name="Anand Boreda" userId="1ed2a0c065c5cd79" providerId="LiveId" clId="{F916C233-FB7F-4ED0-9BAE-CB00AB9A0F8E}" dt="2020-05-20T18:29:24.630" v="199" actId="478"/>
          <ac:graphicFrameMkLst>
            <pc:docMk/>
            <pc:sldMk cId="3624385476" sldId="261"/>
            <ac:graphicFrameMk id="7" creationId="{9268976E-2783-4734-A3BE-54D06692A64A}"/>
          </ac:graphicFrameMkLst>
        </pc:graphicFrameChg>
        <pc:graphicFrameChg chg="add del">
          <ac:chgData name="Anand Boreda" userId="1ed2a0c065c5cd79" providerId="LiveId" clId="{F916C233-FB7F-4ED0-9BAE-CB00AB9A0F8E}" dt="2020-05-20T18:29:24.630" v="199" actId="478"/>
          <ac:graphicFrameMkLst>
            <pc:docMk/>
            <pc:sldMk cId="3624385476" sldId="261"/>
            <ac:graphicFrameMk id="8" creationId="{41821447-4BC1-44B5-91C0-D23D9D50CA4F}"/>
          </ac:graphicFrameMkLst>
        </pc:graphicFrameChg>
        <pc:graphicFrameChg chg="add del">
          <ac:chgData name="Anand Boreda" userId="1ed2a0c065c5cd79" providerId="LiveId" clId="{F916C233-FB7F-4ED0-9BAE-CB00AB9A0F8E}" dt="2020-05-20T18:29:24.630" v="199" actId="478"/>
          <ac:graphicFrameMkLst>
            <pc:docMk/>
            <pc:sldMk cId="3624385476" sldId="261"/>
            <ac:graphicFrameMk id="13" creationId="{0765CD37-7C24-4CB7-AFFE-25443F7F8970}"/>
          </ac:graphicFrameMkLst>
        </pc:graphicFrameChg>
      </pc:sldChg>
      <pc:sldChg chg="delSp modSp mod">
        <pc:chgData name="Anand Boreda" userId="1ed2a0c065c5cd79" providerId="LiveId" clId="{F916C233-FB7F-4ED0-9BAE-CB00AB9A0F8E}" dt="2020-05-20T18:29:52.446" v="202" actId="12"/>
        <pc:sldMkLst>
          <pc:docMk/>
          <pc:sldMk cId="2576007270" sldId="262"/>
        </pc:sldMkLst>
        <pc:spChg chg="mod">
          <ac:chgData name="Anand Boreda" userId="1ed2a0c065c5cd79" providerId="LiveId" clId="{F916C233-FB7F-4ED0-9BAE-CB00AB9A0F8E}" dt="2020-05-20T18:29:52.446" v="202" actId="12"/>
          <ac:spMkLst>
            <pc:docMk/>
            <pc:sldMk cId="2576007270" sldId="262"/>
            <ac:spMk id="2" creationId="{7B7324D2-4973-4A53-8D8A-F29FC28A3A8F}"/>
          </ac:spMkLst>
        </pc:spChg>
        <pc:spChg chg="mod">
          <ac:chgData name="Anand Boreda" userId="1ed2a0c065c5cd79" providerId="LiveId" clId="{F916C233-FB7F-4ED0-9BAE-CB00AB9A0F8E}" dt="2020-05-20T18:29:52.446" v="202" actId="12"/>
          <ac:spMkLst>
            <pc:docMk/>
            <pc:sldMk cId="2576007270" sldId="262"/>
            <ac:spMk id="3" creationId="{819DEAB8-B0BF-4BDB-A429-6877F82DB0A7}"/>
          </ac:spMkLst>
        </pc:spChg>
        <pc:spChg chg="mod">
          <ac:chgData name="Anand Boreda" userId="1ed2a0c065c5cd79" providerId="LiveId" clId="{F916C233-FB7F-4ED0-9BAE-CB00AB9A0F8E}" dt="2020-05-20T18:29:52.446" v="202" actId="12"/>
          <ac:spMkLst>
            <pc:docMk/>
            <pc:sldMk cId="2576007270" sldId="262"/>
            <ac:spMk id="6" creationId="{07861E66-84B5-427C-A061-F8BB17A237ED}"/>
          </ac:spMkLst>
        </pc:spChg>
        <pc:graphicFrameChg chg="del">
          <ac:chgData name="Anand Boreda" userId="1ed2a0c065c5cd79" providerId="LiveId" clId="{F916C233-FB7F-4ED0-9BAE-CB00AB9A0F8E}" dt="2020-05-20T18:29:46.481" v="201" actId="478"/>
          <ac:graphicFrameMkLst>
            <pc:docMk/>
            <pc:sldMk cId="2576007270" sldId="262"/>
            <ac:graphicFrameMk id="7" creationId="{9268976E-2783-4734-A3BE-54D06692A64A}"/>
          </ac:graphicFrameMkLst>
        </pc:graphicFrameChg>
        <pc:graphicFrameChg chg="del">
          <ac:chgData name="Anand Boreda" userId="1ed2a0c065c5cd79" providerId="LiveId" clId="{F916C233-FB7F-4ED0-9BAE-CB00AB9A0F8E}" dt="2020-05-20T18:29:46.481" v="201" actId="478"/>
          <ac:graphicFrameMkLst>
            <pc:docMk/>
            <pc:sldMk cId="2576007270" sldId="262"/>
            <ac:graphicFrameMk id="8" creationId="{41821447-4BC1-44B5-91C0-D23D9D50CA4F}"/>
          </ac:graphicFrameMkLst>
        </pc:graphicFrameChg>
        <pc:graphicFrameChg chg="del">
          <ac:chgData name="Anand Boreda" userId="1ed2a0c065c5cd79" providerId="LiveId" clId="{F916C233-FB7F-4ED0-9BAE-CB00AB9A0F8E}" dt="2020-05-20T18:29:46.481" v="201" actId="478"/>
          <ac:graphicFrameMkLst>
            <pc:docMk/>
            <pc:sldMk cId="2576007270" sldId="262"/>
            <ac:graphicFrameMk id="13" creationId="{0765CD37-7C24-4CB7-AFFE-25443F7F8970}"/>
          </ac:graphicFrameMkLst>
        </pc:graphicFrameChg>
      </pc:sldChg>
      <pc:sldChg chg="modSp mod">
        <pc:chgData name="Anand Boreda" userId="1ed2a0c065c5cd79" providerId="LiveId" clId="{F916C233-FB7F-4ED0-9BAE-CB00AB9A0F8E}" dt="2020-05-20T15:44:54.832" v="20" actId="1076"/>
        <pc:sldMkLst>
          <pc:docMk/>
          <pc:sldMk cId="4105047600" sldId="263"/>
        </pc:sldMkLst>
        <pc:spChg chg="mod">
          <ac:chgData name="Anand Boreda" userId="1ed2a0c065c5cd79" providerId="LiveId" clId="{F916C233-FB7F-4ED0-9BAE-CB00AB9A0F8E}" dt="2020-05-20T15:44:54.832" v="20" actId="1076"/>
          <ac:spMkLst>
            <pc:docMk/>
            <pc:sldMk cId="4105047600" sldId="263"/>
            <ac:spMk id="2" creationId="{5FED6429-0166-471D-A18B-41A4B80FD604}"/>
          </ac:spMkLst>
        </pc:spChg>
      </pc:sldChg>
      <pc:sldChg chg="delSp modSp mod">
        <pc:chgData name="Anand Boreda" userId="1ed2a0c065c5cd79" providerId="LiveId" clId="{F916C233-FB7F-4ED0-9BAE-CB00AB9A0F8E}" dt="2020-05-20T18:30:08.457" v="206" actId="12"/>
        <pc:sldMkLst>
          <pc:docMk/>
          <pc:sldMk cId="1195269837" sldId="266"/>
        </pc:sldMkLst>
        <pc:spChg chg="mod">
          <ac:chgData name="Anand Boreda" userId="1ed2a0c065c5cd79" providerId="LiveId" clId="{F916C233-FB7F-4ED0-9BAE-CB00AB9A0F8E}" dt="2020-05-20T18:30:08.457" v="206" actId="12"/>
          <ac:spMkLst>
            <pc:docMk/>
            <pc:sldMk cId="1195269837" sldId="266"/>
            <ac:spMk id="2" creationId="{7B7324D2-4973-4A53-8D8A-F29FC28A3A8F}"/>
          </ac:spMkLst>
        </pc:spChg>
        <pc:spChg chg="mod">
          <ac:chgData name="Anand Boreda" userId="1ed2a0c065c5cd79" providerId="LiveId" clId="{F916C233-FB7F-4ED0-9BAE-CB00AB9A0F8E}" dt="2020-05-20T18:30:08.457" v="206" actId="12"/>
          <ac:spMkLst>
            <pc:docMk/>
            <pc:sldMk cId="1195269837" sldId="266"/>
            <ac:spMk id="6" creationId="{07861E66-84B5-427C-A061-F8BB17A237ED}"/>
          </ac:spMkLst>
        </pc:spChg>
        <pc:graphicFrameChg chg="del">
          <ac:chgData name="Anand Boreda" userId="1ed2a0c065c5cd79" providerId="LiveId" clId="{F916C233-FB7F-4ED0-9BAE-CB00AB9A0F8E}" dt="2020-05-20T18:30:04.035" v="205" actId="478"/>
          <ac:graphicFrameMkLst>
            <pc:docMk/>
            <pc:sldMk cId="1195269837" sldId="266"/>
            <ac:graphicFrameMk id="7" creationId="{9268976E-2783-4734-A3BE-54D06692A64A}"/>
          </ac:graphicFrameMkLst>
        </pc:graphicFrameChg>
        <pc:graphicFrameChg chg="del">
          <ac:chgData name="Anand Boreda" userId="1ed2a0c065c5cd79" providerId="LiveId" clId="{F916C233-FB7F-4ED0-9BAE-CB00AB9A0F8E}" dt="2020-05-20T18:30:04.035" v="205" actId="478"/>
          <ac:graphicFrameMkLst>
            <pc:docMk/>
            <pc:sldMk cId="1195269837" sldId="266"/>
            <ac:graphicFrameMk id="8" creationId="{41821447-4BC1-44B5-91C0-D23D9D50CA4F}"/>
          </ac:graphicFrameMkLst>
        </pc:graphicFrameChg>
      </pc:sldChg>
      <pc:sldChg chg="addSp delSp modSp mod">
        <pc:chgData name="Anand Boreda" userId="1ed2a0c065c5cd79" providerId="LiveId" clId="{F916C233-FB7F-4ED0-9BAE-CB00AB9A0F8E}" dt="2020-05-20T18:30:26.990" v="211" actId="12"/>
        <pc:sldMkLst>
          <pc:docMk/>
          <pc:sldMk cId="4212539922" sldId="267"/>
        </pc:sldMkLst>
        <pc:spChg chg="mod">
          <ac:chgData name="Anand Boreda" userId="1ed2a0c065c5cd79" providerId="LiveId" clId="{F916C233-FB7F-4ED0-9BAE-CB00AB9A0F8E}" dt="2020-05-20T18:30:26.990" v="211" actId="12"/>
          <ac:spMkLst>
            <pc:docMk/>
            <pc:sldMk cId="4212539922" sldId="267"/>
            <ac:spMk id="9" creationId="{20616969-BA41-4D8B-A755-FB10A82B41D5}"/>
          </ac:spMkLst>
        </pc:spChg>
        <pc:spChg chg="add mod">
          <ac:chgData name="Anand Boreda" userId="1ed2a0c065c5cd79" providerId="LiveId" clId="{F916C233-FB7F-4ED0-9BAE-CB00AB9A0F8E}" dt="2020-05-20T18:30:21.944" v="210" actId="571"/>
          <ac:spMkLst>
            <pc:docMk/>
            <pc:sldMk cId="4212539922" sldId="267"/>
            <ac:spMk id="11" creationId="{FCDEFFA8-7DAE-40F3-A3DF-72469CA20C55}"/>
          </ac:spMkLst>
        </pc:spChg>
        <pc:graphicFrameChg chg="del">
          <ac:chgData name="Anand Boreda" userId="1ed2a0c065c5cd79" providerId="LiveId" clId="{F916C233-FB7F-4ED0-9BAE-CB00AB9A0F8E}" dt="2020-05-20T18:30:16.398" v="207" actId="478"/>
          <ac:graphicFrameMkLst>
            <pc:docMk/>
            <pc:sldMk cId="4212539922" sldId="267"/>
            <ac:graphicFrameMk id="4" creationId="{4A6BEAB2-FBAA-4F89-BE71-6075667F53DB}"/>
          </ac:graphicFrameMkLst>
        </pc:graphicFrameChg>
        <pc:graphicFrameChg chg="del">
          <ac:chgData name="Anand Boreda" userId="1ed2a0c065c5cd79" providerId="LiveId" clId="{F916C233-FB7F-4ED0-9BAE-CB00AB9A0F8E}" dt="2020-05-20T18:30:18.442" v="208" actId="478"/>
          <ac:graphicFrameMkLst>
            <pc:docMk/>
            <pc:sldMk cId="4212539922" sldId="267"/>
            <ac:graphicFrameMk id="12" creationId="{CF44C8DF-17B1-42C8-B05C-5DE076883144}"/>
          </ac:graphicFrameMkLst>
        </pc:graphicFrameChg>
        <pc:graphicFrameChg chg="del">
          <ac:chgData name="Anand Boreda" userId="1ed2a0c065c5cd79" providerId="LiveId" clId="{F916C233-FB7F-4ED0-9BAE-CB00AB9A0F8E}" dt="2020-05-20T18:30:16.398" v="207" actId="478"/>
          <ac:graphicFrameMkLst>
            <pc:docMk/>
            <pc:sldMk cId="4212539922" sldId="267"/>
            <ac:graphicFrameMk id="13" creationId="{814771D1-E8E3-47D8-96C8-701FDC303EAA}"/>
          </ac:graphicFrameMkLst>
        </pc:graphicFrameChg>
        <pc:graphicFrameChg chg="del">
          <ac:chgData name="Anand Boreda" userId="1ed2a0c065c5cd79" providerId="LiveId" clId="{F916C233-FB7F-4ED0-9BAE-CB00AB9A0F8E}" dt="2020-05-20T18:30:16.398" v="207" actId="478"/>
          <ac:graphicFrameMkLst>
            <pc:docMk/>
            <pc:sldMk cId="4212539922" sldId="267"/>
            <ac:graphicFrameMk id="14" creationId="{1C179F1B-7A3C-4C43-9F2C-082423296B77}"/>
          </ac:graphicFrameMkLst>
        </pc:graphicFrameChg>
        <pc:graphicFrameChg chg="del">
          <ac:chgData name="Anand Boreda" userId="1ed2a0c065c5cd79" providerId="LiveId" clId="{F916C233-FB7F-4ED0-9BAE-CB00AB9A0F8E}" dt="2020-05-20T18:30:16.398" v="207" actId="478"/>
          <ac:graphicFrameMkLst>
            <pc:docMk/>
            <pc:sldMk cId="4212539922" sldId="267"/>
            <ac:graphicFrameMk id="15" creationId="{1F425D94-C09E-4920-A134-016DED6DE21C}"/>
          </ac:graphicFrameMkLst>
        </pc:graphicFrameChg>
        <pc:graphicFrameChg chg="del">
          <ac:chgData name="Anand Boreda" userId="1ed2a0c065c5cd79" providerId="LiveId" clId="{F916C233-FB7F-4ED0-9BAE-CB00AB9A0F8E}" dt="2020-05-20T18:30:16.398" v="207" actId="478"/>
          <ac:graphicFrameMkLst>
            <pc:docMk/>
            <pc:sldMk cId="4212539922" sldId="267"/>
            <ac:graphicFrameMk id="16" creationId="{A25A2B7D-604E-423C-B855-1A3EEE3A49F1}"/>
          </ac:graphicFrameMkLst>
        </pc:graphicFrameChg>
      </pc:sldChg>
      <pc:sldChg chg="delSp modSp mod">
        <pc:chgData name="Anand Boreda" userId="1ed2a0c065c5cd79" providerId="LiveId" clId="{F916C233-FB7F-4ED0-9BAE-CB00AB9A0F8E}" dt="2020-05-20T18:30:44.557" v="214" actId="12"/>
        <pc:sldMkLst>
          <pc:docMk/>
          <pc:sldMk cId="2377428067" sldId="268"/>
        </pc:sldMkLst>
        <pc:spChg chg="mod">
          <ac:chgData name="Anand Boreda" userId="1ed2a0c065c5cd79" providerId="LiveId" clId="{F916C233-FB7F-4ED0-9BAE-CB00AB9A0F8E}" dt="2020-05-20T18:30:44.557" v="214" actId="12"/>
          <ac:spMkLst>
            <pc:docMk/>
            <pc:sldMk cId="2377428067" sldId="268"/>
            <ac:spMk id="2" creationId="{9AC7CDF7-A49F-43C7-947F-CF1C3A6829C4}"/>
          </ac:spMkLst>
        </pc:spChg>
        <pc:graphicFrameChg chg="del">
          <ac:chgData name="Anand Boreda" userId="1ed2a0c065c5cd79" providerId="LiveId" clId="{F916C233-FB7F-4ED0-9BAE-CB00AB9A0F8E}" dt="2020-05-20T18:30:37.550" v="212" actId="478"/>
          <ac:graphicFrameMkLst>
            <pc:docMk/>
            <pc:sldMk cId="2377428067" sldId="268"/>
            <ac:graphicFrameMk id="4" creationId="{64596149-7223-44D4-9583-6EE5E4F53D01}"/>
          </ac:graphicFrameMkLst>
        </pc:graphicFrameChg>
        <pc:graphicFrameChg chg="del">
          <ac:chgData name="Anand Boreda" userId="1ed2a0c065c5cd79" providerId="LiveId" clId="{F916C233-FB7F-4ED0-9BAE-CB00AB9A0F8E}" dt="2020-05-20T18:30:37.550" v="212" actId="478"/>
          <ac:graphicFrameMkLst>
            <pc:docMk/>
            <pc:sldMk cId="2377428067" sldId="268"/>
            <ac:graphicFrameMk id="6" creationId="{A5A784C3-DA47-4309-8D2D-278F3DBF0A7C}"/>
          </ac:graphicFrameMkLst>
        </pc:graphicFrameChg>
        <pc:graphicFrameChg chg="del">
          <ac:chgData name="Anand Boreda" userId="1ed2a0c065c5cd79" providerId="LiveId" clId="{F916C233-FB7F-4ED0-9BAE-CB00AB9A0F8E}" dt="2020-05-20T18:30:40.517" v="213" actId="478"/>
          <ac:graphicFrameMkLst>
            <pc:docMk/>
            <pc:sldMk cId="2377428067" sldId="268"/>
            <ac:graphicFrameMk id="7" creationId="{40DDB1D4-4984-4341-8CC2-5C0D0BAD4D3F}"/>
          </ac:graphicFrameMkLst>
        </pc:graphicFrameChg>
        <pc:graphicFrameChg chg="del">
          <ac:chgData name="Anand Boreda" userId="1ed2a0c065c5cd79" providerId="LiveId" clId="{F916C233-FB7F-4ED0-9BAE-CB00AB9A0F8E}" dt="2020-05-20T18:30:37.550" v="212" actId="478"/>
          <ac:graphicFrameMkLst>
            <pc:docMk/>
            <pc:sldMk cId="2377428067" sldId="268"/>
            <ac:graphicFrameMk id="8" creationId="{C2360F97-4CC6-4173-ACFC-55E1C9B89EB2}"/>
          </ac:graphicFrameMkLst>
        </pc:graphicFrameChg>
        <pc:graphicFrameChg chg="del">
          <ac:chgData name="Anand Boreda" userId="1ed2a0c065c5cd79" providerId="LiveId" clId="{F916C233-FB7F-4ED0-9BAE-CB00AB9A0F8E}" dt="2020-05-20T18:30:40.517" v="213" actId="478"/>
          <ac:graphicFrameMkLst>
            <pc:docMk/>
            <pc:sldMk cId="2377428067" sldId="268"/>
            <ac:graphicFrameMk id="9" creationId="{0840AB1A-9BEF-47DD-8E12-8B51A8E289B5}"/>
          </ac:graphicFrameMkLst>
        </pc:graphicFrameChg>
      </pc:sldChg>
      <pc:sldChg chg="addSp delSp modSp mod">
        <pc:chgData name="Anand Boreda" userId="1ed2a0c065c5cd79" providerId="LiveId" clId="{F916C233-FB7F-4ED0-9BAE-CB00AB9A0F8E}" dt="2020-05-21T12:08:11.458" v="684" actId="20577"/>
        <pc:sldMkLst>
          <pc:docMk/>
          <pc:sldMk cId="2046441135" sldId="271"/>
        </pc:sldMkLst>
        <pc:spChg chg="add del mod">
          <ac:chgData name="Anand Boreda" userId="1ed2a0c065c5cd79" providerId="LiveId" clId="{F916C233-FB7F-4ED0-9BAE-CB00AB9A0F8E}" dt="2020-05-21T11:55:58.085" v="505" actId="478"/>
          <ac:spMkLst>
            <pc:docMk/>
            <pc:sldMk cId="2046441135" sldId="271"/>
            <ac:spMk id="2" creationId="{400E222E-4300-46E2-A00A-F13E1CEDE9DC}"/>
          </ac:spMkLst>
        </pc:spChg>
        <pc:spChg chg="add mod">
          <ac:chgData name="Anand Boreda" userId="1ed2a0c065c5cd79" providerId="LiveId" clId="{F916C233-FB7F-4ED0-9BAE-CB00AB9A0F8E}" dt="2020-05-21T12:08:11.458" v="684" actId="20577"/>
          <ac:spMkLst>
            <pc:docMk/>
            <pc:sldMk cId="2046441135" sldId="271"/>
            <ac:spMk id="3" creationId="{BDDB30AB-7598-46C1-914C-853C1D61B311}"/>
          </ac:spMkLst>
        </pc:spChg>
        <pc:spChg chg="del mod">
          <ac:chgData name="Anand Boreda" userId="1ed2a0c065c5cd79" providerId="LiveId" clId="{F916C233-FB7F-4ED0-9BAE-CB00AB9A0F8E}" dt="2020-05-21T12:05:10.279" v="635" actId="478"/>
          <ac:spMkLst>
            <pc:docMk/>
            <pc:sldMk cId="2046441135" sldId="271"/>
            <ac:spMk id="4" creationId="{18A3CFB5-0F27-4055-9819-3EE8F212FA64}"/>
          </ac:spMkLst>
        </pc:spChg>
        <pc:spChg chg="del">
          <ac:chgData name="Anand Boreda" userId="1ed2a0c065c5cd79" providerId="LiveId" clId="{F916C233-FB7F-4ED0-9BAE-CB00AB9A0F8E}" dt="2020-05-21T12:05:13.893" v="636" actId="478"/>
          <ac:spMkLst>
            <pc:docMk/>
            <pc:sldMk cId="2046441135" sldId="271"/>
            <ac:spMk id="7" creationId="{F1A60641-0A38-4C60-A381-632CED35C682}"/>
          </ac:spMkLst>
        </pc:spChg>
      </pc:sldChg>
      <pc:sldChg chg="addSp delSp modSp mod">
        <pc:chgData name="Anand Boreda" userId="1ed2a0c065c5cd79" providerId="LiveId" clId="{F916C233-FB7F-4ED0-9BAE-CB00AB9A0F8E}" dt="2020-05-21T12:14:01.169" v="750" actId="1076"/>
        <pc:sldMkLst>
          <pc:docMk/>
          <pc:sldMk cId="4203692436" sldId="272"/>
        </pc:sldMkLst>
        <pc:spChg chg="add mod">
          <ac:chgData name="Anand Boreda" userId="1ed2a0c065c5cd79" providerId="LiveId" clId="{F916C233-FB7F-4ED0-9BAE-CB00AB9A0F8E}" dt="2020-05-21T12:14:01.169" v="750" actId="1076"/>
          <ac:spMkLst>
            <pc:docMk/>
            <pc:sldMk cId="4203692436" sldId="272"/>
            <ac:spMk id="5" creationId="{F0DE55FE-E2F5-4EFC-9730-B7A31682B7F2}"/>
          </ac:spMkLst>
        </pc:spChg>
        <pc:spChg chg="add del mod">
          <ac:chgData name="Anand Boreda" userId="1ed2a0c065c5cd79" providerId="LiveId" clId="{F916C233-FB7F-4ED0-9BAE-CB00AB9A0F8E}" dt="2020-05-21T12:13:21.720" v="737"/>
          <ac:spMkLst>
            <pc:docMk/>
            <pc:sldMk cId="4203692436" sldId="272"/>
            <ac:spMk id="8" creationId="{B0D90EEA-B872-4253-A936-8C64B6AF0A74}"/>
          </ac:spMkLst>
        </pc:spChg>
        <pc:picChg chg="mod">
          <ac:chgData name="Anand Boreda" userId="1ed2a0c065c5cd79" providerId="LiveId" clId="{F916C233-FB7F-4ED0-9BAE-CB00AB9A0F8E}" dt="2020-05-21T12:13:08.688" v="733" actId="1076"/>
          <ac:picMkLst>
            <pc:docMk/>
            <pc:sldMk cId="4203692436" sldId="272"/>
            <ac:picMk id="7" creationId="{2B47F1A4-F849-413D-9F26-4492C20BB13B}"/>
          </ac:picMkLst>
        </pc:picChg>
      </pc:sldChg>
      <pc:sldChg chg="addSp delSp modSp mod">
        <pc:chgData name="Anand Boreda" userId="1ed2a0c065c5cd79" providerId="LiveId" clId="{F916C233-FB7F-4ED0-9BAE-CB00AB9A0F8E}" dt="2020-05-20T18:36:57.690" v="267" actId="478"/>
        <pc:sldMkLst>
          <pc:docMk/>
          <pc:sldMk cId="3831601514" sldId="273"/>
        </pc:sldMkLst>
        <pc:spChg chg="mod">
          <ac:chgData name="Anand Boreda" userId="1ed2a0c065c5cd79" providerId="LiveId" clId="{F916C233-FB7F-4ED0-9BAE-CB00AB9A0F8E}" dt="2020-05-20T18:36:55.046" v="266" actId="1076"/>
          <ac:spMkLst>
            <pc:docMk/>
            <pc:sldMk cId="3831601514" sldId="273"/>
            <ac:spMk id="3" creationId="{C38E523D-5CD7-412B-AA04-1EF8A155128F}"/>
          </ac:spMkLst>
        </pc:spChg>
        <pc:graphicFrameChg chg="add del mod modGraphic">
          <ac:chgData name="Anand Boreda" userId="1ed2a0c065c5cd79" providerId="LiveId" clId="{F916C233-FB7F-4ED0-9BAE-CB00AB9A0F8E}" dt="2020-05-20T18:36:57.690" v="267" actId="478"/>
          <ac:graphicFrameMkLst>
            <pc:docMk/>
            <pc:sldMk cId="3831601514" sldId="273"/>
            <ac:graphicFrameMk id="2" creationId="{89190179-779A-4D57-99D4-7D0605DF5FC8}"/>
          </ac:graphicFrameMkLst>
        </pc:graphicFrameChg>
        <pc:graphicFrameChg chg="mod modGraphic">
          <ac:chgData name="Anand Boreda" userId="1ed2a0c065c5cd79" providerId="LiveId" clId="{F916C233-FB7F-4ED0-9BAE-CB00AB9A0F8E}" dt="2020-05-20T18:35:15.697" v="254" actId="339"/>
          <ac:graphicFrameMkLst>
            <pc:docMk/>
            <pc:sldMk cId="3831601514" sldId="273"/>
            <ac:graphicFrameMk id="6" creationId="{9C1C78C8-FC80-4A18-9AC7-66AC3C56F171}"/>
          </ac:graphicFrameMkLst>
        </pc:graphicFrameChg>
      </pc:sldChg>
      <pc:sldChg chg="addSp modSp mod">
        <pc:chgData name="Anand Boreda" userId="1ed2a0c065c5cd79" providerId="LiveId" clId="{F916C233-FB7F-4ED0-9BAE-CB00AB9A0F8E}" dt="2020-05-21T12:15:39.907" v="774" actId="122"/>
        <pc:sldMkLst>
          <pc:docMk/>
          <pc:sldMk cId="2198282859" sldId="275"/>
        </pc:sldMkLst>
        <pc:spChg chg="add mod">
          <ac:chgData name="Anand Boreda" userId="1ed2a0c065c5cd79" providerId="LiveId" clId="{F916C233-FB7F-4ED0-9BAE-CB00AB9A0F8E}" dt="2020-05-21T12:15:39.907" v="774" actId="122"/>
          <ac:spMkLst>
            <pc:docMk/>
            <pc:sldMk cId="2198282859" sldId="275"/>
            <ac:spMk id="7" creationId="{8242A2CF-6C48-4C53-B044-2BA3E2656841}"/>
          </ac:spMkLst>
        </pc:spChg>
        <pc:picChg chg="mod">
          <ac:chgData name="Anand Boreda" userId="1ed2a0c065c5cd79" providerId="LiveId" clId="{F916C233-FB7F-4ED0-9BAE-CB00AB9A0F8E}" dt="2020-05-21T12:15:15.943" v="765" actId="1076"/>
          <ac:picMkLst>
            <pc:docMk/>
            <pc:sldMk cId="2198282859" sldId="275"/>
            <ac:picMk id="6" creationId="{89979503-47FE-4F4D-8E87-7668E783127E}"/>
          </ac:picMkLst>
        </pc:picChg>
      </pc:sldChg>
      <pc:sldChg chg="modSp mod">
        <pc:chgData name="Anand Boreda" userId="1ed2a0c065c5cd79" providerId="LiveId" clId="{F916C233-FB7F-4ED0-9BAE-CB00AB9A0F8E}" dt="2020-05-20T16:44:19.818" v="176" actId="20577"/>
        <pc:sldMkLst>
          <pc:docMk/>
          <pc:sldMk cId="2934042962" sldId="277"/>
        </pc:sldMkLst>
        <pc:spChg chg="mod">
          <ac:chgData name="Anand Boreda" userId="1ed2a0c065c5cd79" providerId="LiveId" clId="{F916C233-FB7F-4ED0-9BAE-CB00AB9A0F8E}" dt="2020-05-20T16:44:19.818" v="176" actId="20577"/>
          <ac:spMkLst>
            <pc:docMk/>
            <pc:sldMk cId="2934042962" sldId="277"/>
            <ac:spMk id="2" creationId="{932D870D-3191-4E86-B43E-C583E6D2D221}"/>
          </ac:spMkLst>
        </pc:spChg>
      </pc:sldChg>
      <pc:sldChg chg="del">
        <pc:chgData name="Anand Boreda" userId="1ed2a0c065c5cd79" providerId="LiveId" clId="{F916C233-FB7F-4ED0-9BAE-CB00AB9A0F8E}" dt="2020-05-20T15:55:06.716" v="47" actId="47"/>
        <pc:sldMkLst>
          <pc:docMk/>
          <pc:sldMk cId="389920501" sldId="278"/>
        </pc:sldMkLst>
      </pc:sldChg>
      <pc:sldChg chg="del">
        <pc:chgData name="Anand Boreda" userId="1ed2a0c065c5cd79" providerId="LiveId" clId="{F916C233-FB7F-4ED0-9BAE-CB00AB9A0F8E}" dt="2020-05-20T15:55:10.010" v="48" actId="47"/>
        <pc:sldMkLst>
          <pc:docMk/>
          <pc:sldMk cId="1886042790" sldId="279"/>
        </pc:sldMkLst>
      </pc:sldChg>
      <pc:sldChg chg="del">
        <pc:chgData name="Anand Boreda" userId="1ed2a0c065c5cd79" providerId="LiveId" clId="{F916C233-FB7F-4ED0-9BAE-CB00AB9A0F8E}" dt="2020-05-20T15:55:10.960" v="49" actId="47"/>
        <pc:sldMkLst>
          <pc:docMk/>
          <pc:sldMk cId="1712200122" sldId="280"/>
        </pc:sldMkLst>
      </pc:sldChg>
      <pc:sldChg chg="addSp modSp mod">
        <pc:chgData name="Anand Boreda" userId="1ed2a0c065c5cd79" providerId="LiveId" clId="{F916C233-FB7F-4ED0-9BAE-CB00AB9A0F8E}" dt="2020-05-21T12:17:13.853" v="786" actId="1076"/>
        <pc:sldMkLst>
          <pc:docMk/>
          <pc:sldMk cId="384183830" sldId="281"/>
        </pc:sldMkLst>
        <pc:spChg chg="add mod">
          <ac:chgData name="Anand Boreda" userId="1ed2a0c065c5cd79" providerId="LiveId" clId="{F916C233-FB7F-4ED0-9BAE-CB00AB9A0F8E}" dt="2020-05-21T12:17:13.853" v="786" actId="1076"/>
          <ac:spMkLst>
            <pc:docMk/>
            <pc:sldMk cId="384183830" sldId="281"/>
            <ac:spMk id="4" creationId="{0E1D5769-922D-457A-83C0-3E45B2CE9C9B}"/>
          </ac:spMkLst>
        </pc:spChg>
        <pc:picChg chg="mod">
          <ac:chgData name="Anand Boreda" userId="1ed2a0c065c5cd79" providerId="LiveId" clId="{F916C233-FB7F-4ED0-9BAE-CB00AB9A0F8E}" dt="2020-05-21T12:15:58.910" v="775" actId="1076"/>
          <ac:picMkLst>
            <pc:docMk/>
            <pc:sldMk cId="384183830" sldId="281"/>
            <ac:picMk id="2" creationId="{264F8816-4144-42C1-B537-9A3D6C7ADC26}"/>
          </ac:picMkLst>
        </pc:picChg>
      </pc:sldChg>
      <pc:sldChg chg="addSp modSp mod">
        <pc:chgData name="Anand Boreda" userId="1ed2a0c065c5cd79" providerId="LiveId" clId="{F916C233-FB7F-4ED0-9BAE-CB00AB9A0F8E}" dt="2020-05-21T12:19:11.134" v="815"/>
        <pc:sldMkLst>
          <pc:docMk/>
          <pc:sldMk cId="1310610938" sldId="282"/>
        </pc:sldMkLst>
        <pc:spChg chg="add mod">
          <ac:chgData name="Anand Boreda" userId="1ed2a0c065c5cd79" providerId="LiveId" clId="{F916C233-FB7F-4ED0-9BAE-CB00AB9A0F8E}" dt="2020-05-21T12:19:11.134" v="815"/>
          <ac:spMkLst>
            <pc:docMk/>
            <pc:sldMk cId="1310610938" sldId="282"/>
            <ac:spMk id="4" creationId="{0BAC2712-EA93-49E6-A7DC-56E85959A779}"/>
          </ac:spMkLst>
        </pc:spChg>
        <pc:picChg chg="mod">
          <ac:chgData name="Anand Boreda" userId="1ed2a0c065c5cd79" providerId="LiveId" clId="{F916C233-FB7F-4ED0-9BAE-CB00AB9A0F8E}" dt="2020-05-21T12:18:24.199" v="809" actId="1076"/>
          <ac:picMkLst>
            <pc:docMk/>
            <pc:sldMk cId="1310610938" sldId="282"/>
            <ac:picMk id="2" creationId="{52C48DC6-BC6B-4003-88EB-241EAE158879}"/>
          </ac:picMkLst>
        </pc:picChg>
      </pc:sldChg>
      <pc:sldChg chg="addSp modSp mod">
        <pc:chgData name="Anand Boreda" userId="1ed2a0c065c5cd79" providerId="LiveId" clId="{F916C233-FB7F-4ED0-9BAE-CB00AB9A0F8E}" dt="2020-05-21T12:18:18.599" v="808" actId="1076"/>
        <pc:sldMkLst>
          <pc:docMk/>
          <pc:sldMk cId="3151162274" sldId="283"/>
        </pc:sldMkLst>
        <pc:spChg chg="add mod">
          <ac:chgData name="Anand Boreda" userId="1ed2a0c065c5cd79" providerId="LiveId" clId="{F916C233-FB7F-4ED0-9BAE-CB00AB9A0F8E}" dt="2020-05-21T12:18:18.599" v="808" actId="1076"/>
          <ac:spMkLst>
            <pc:docMk/>
            <pc:sldMk cId="3151162274" sldId="283"/>
            <ac:spMk id="4" creationId="{95F365D3-E551-4586-AA40-2A07CFC0E99D}"/>
          </ac:spMkLst>
        </pc:spChg>
        <pc:picChg chg="mod">
          <ac:chgData name="Anand Boreda" userId="1ed2a0c065c5cd79" providerId="LiveId" clId="{F916C233-FB7F-4ED0-9BAE-CB00AB9A0F8E}" dt="2020-05-21T12:17:22.391" v="787" actId="1076"/>
          <ac:picMkLst>
            <pc:docMk/>
            <pc:sldMk cId="3151162274" sldId="283"/>
            <ac:picMk id="2" creationId="{5A1B13E8-5D54-4267-8AE1-15FF29FABD35}"/>
          </ac:picMkLst>
        </pc:picChg>
      </pc:sldChg>
      <pc:sldChg chg="addSp modSp mod">
        <pc:chgData name="Anand Boreda" userId="1ed2a0c065c5cd79" providerId="LiveId" clId="{F916C233-FB7F-4ED0-9BAE-CB00AB9A0F8E}" dt="2020-05-21T12:19:54.613" v="828" actId="20577"/>
        <pc:sldMkLst>
          <pc:docMk/>
          <pc:sldMk cId="2012195850" sldId="284"/>
        </pc:sldMkLst>
        <pc:spChg chg="add mod">
          <ac:chgData name="Anand Boreda" userId="1ed2a0c065c5cd79" providerId="LiveId" clId="{F916C233-FB7F-4ED0-9BAE-CB00AB9A0F8E}" dt="2020-05-21T12:19:54.613" v="828" actId="20577"/>
          <ac:spMkLst>
            <pc:docMk/>
            <pc:sldMk cId="2012195850" sldId="284"/>
            <ac:spMk id="4" creationId="{5AE729E3-7E12-4A37-9160-8B4CDE5C58F5}"/>
          </ac:spMkLst>
        </pc:spChg>
        <pc:picChg chg="mod">
          <ac:chgData name="Anand Boreda" userId="1ed2a0c065c5cd79" providerId="LiveId" clId="{F916C233-FB7F-4ED0-9BAE-CB00AB9A0F8E}" dt="2020-05-21T12:19:19.833" v="816" actId="1076"/>
          <ac:picMkLst>
            <pc:docMk/>
            <pc:sldMk cId="2012195850" sldId="284"/>
            <ac:picMk id="2" creationId="{F8FE42DA-2FA6-4B83-9881-F8EE36F4EC8F}"/>
          </ac:picMkLst>
        </pc:picChg>
      </pc:sldChg>
      <pc:sldChg chg="addSp delSp modSp mod">
        <pc:chgData name="Anand Boreda" userId="1ed2a0c065c5cd79" providerId="LiveId" clId="{F916C233-FB7F-4ED0-9BAE-CB00AB9A0F8E}" dt="2020-05-20T18:31:51.051" v="223" actId="12"/>
        <pc:sldMkLst>
          <pc:docMk/>
          <pc:sldMk cId="1628415905" sldId="288"/>
        </pc:sldMkLst>
        <pc:spChg chg="add del mod">
          <ac:chgData name="Anand Boreda" userId="1ed2a0c065c5cd79" providerId="LiveId" clId="{F916C233-FB7F-4ED0-9BAE-CB00AB9A0F8E}" dt="2020-05-20T18:31:51.051" v="223" actId="12"/>
          <ac:spMkLst>
            <pc:docMk/>
            <pc:sldMk cId="1628415905" sldId="288"/>
            <ac:spMk id="4" creationId="{50DCF970-8156-4CFD-B2C6-085AD5C38BA7}"/>
          </ac:spMkLst>
        </pc:spChg>
        <pc:spChg chg="mod">
          <ac:chgData name="Anand Boreda" userId="1ed2a0c065c5cd79" providerId="LiveId" clId="{F916C233-FB7F-4ED0-9BAE-CB00AB9A0F8E}" dt="2020-05-20T18:31:51.051" v="223" actId="12"/>
          <ac:spMkLst>
            <pc:docMk/>
            <pc:sldMk cId="1628415905" sldId="288"/>
            <ac:spMk id="6" creationId="{09B294DA-6BE0-4731-9AD6-C14C81E925B5}"/>
          </ac:spMkLst>
        </pc:spChg>
        <pc:spChg chg="mod">
          <ac:chgData name="Anand Boreda" userId="1ed2a0c065c5cd79" providerId="LiveId" clId="{F916C233-FB7F-4ED0-9BAE-CB00AB9A0F8E}" dt="2020-05-20T18:31:51.051" v="223" actId="12"/>
          <ac:spMkLst>
            <pc:docMk/>
            <pc:sldMk cId="1628415905" sldId="288"/>
            <ac:spMk id="16" creationId="{DEE65D1C-C289-4021-BA7A-0187C02BFEDE}"/>
          </ac:spMkLst>
        </pc:spChg>
        <pc:spChg chg="mod">
          <ac:chgData name="Anand Boreda" userId="1ed2a0c065c5cd79" providerId="LiveId" clId="{F916C233-FB7F-4ED0-9BAE-CB00AB9A0F8E}" dt="2020-05-20T18:31:51.051" v="223" actId="12"/>
          <ac:spMkLst>
            <pc:docMk/>
            <pc:sldMk cId="1628415905" sldId="288"/>
            <ac:spMk id="18" creationId="{0096BDA3-5E5C-4799-A972-55C35056E035}"/>
          </ac:spMkLst>
        </pc:spChg>
        <pc:graphicFrameChg chg="del">
          <ac:chgData name="Anand Boreda" userId="1ed2a0c065c5cd79" providerId="LiveId" clId="{F916C233-FB7F-4ED0-9BAE-CB00AB9A0F8E}" dt="2020-05-20T18:30:54.610" v="215" actId="478"/>
          <ac:graphicFrameMkLst>
            <pc:docMk/>
            <pc:sldMk cId="1628415905" sldId="288"/>
            <ac:graphicFrameMk id="5" creationId="{0E388924-92C9-4FCC-899F-C90A9FC89F64}"/>
          </ac:graphicFrameMkLst>
        </pc:graphicFrameChg>
        <pc:graphicFrameChg chg="add del">
          <ac:chgData name="Anand Boreda" userId="1ed2a0c065c5cd79" providerId="LiveId" clId="{F916C233-FB7F-4ED0-9BAE-CB00AB9A0F8E}" dt="2020-05-20T18:31:41.943" v="222" actId="478"/>
          <ac:graphicFrameMkLst>
            <pc:docMk/>
            <pc:sldMk cId="1628415905" sldId="288"/>
            <ac:graphicFrameMk id="10" creationId="{985E31F5-56AA-469B-9225-240B89B4BF81}"/>
          </ac:graphicFrameMkLst>
        </pc:graphicFrameChg>
        <pc:graphicFrameChg chg="add del">
          <ac:chgData name="Anand Boreda" userId="1ed2a0c065c5cd79" providerId="LiveId" clId="{F916C233-FB7F-4ED0-9BAE-CB00AB9A0F8E}" dt="2020-05-20T18:31:41.943" v="222" actId="478"/>
          <ac:graphicFrameMkLst>
            <pc:docMk/>
            <pc:sldMk cId="1628415905" sldId="288"/>
            <ac:graphicFrameMk id="11" creationId="{5AECF47E-F7DD-4438-9220-F307BB47ED0A}"/>
          </ac:graphicFrameMkLst>
        </pc:graphicFrameChg>
        <pc:graphicFrameChg chg="del">
          <ac:chgData name="Anand Boreda" userId="1ed2a0c065c5cd79" providerId="LiveId" clId="{F916C233-FB7F-4ED0-9BAE-CB00AB9A0F8E}" dt="2020-05-20T18:30:54.610" v="215" actId="478"/>
          <ac:graphicFrameMkLst>
            <pc:docMk/>
            <pc:sldMk cId="1628415905" sldId="288"/>
            <ac:graphicFrameMk id="15" creationId="{8E0DEF5F-00F8-4D78-8644-457B4765B595}"/>
          </ac:graphicFrameMkLst>
        </pc:graphicFrameChg>
        <pc:graphicFrameChg chg="add del">
          <ac:chgData name="Anand Boreda" userId="1ed2a0c065c5cd79" providerId="LiveId" clId="{F916C233-FB7F-4ED0-9BAE-CB00AB9A0F8E}" dt="2020-05-20T18:31:41.943" v="222" actId="478"/>
          <ac:graphicFrameMkLst>
            <pc:docMk/>
            <pc:sldMk cId="1628415905" sldId="288"/>
            <ac:graphicFrameMk id="19" creationId="{410F6FF4-5D2B-4B9F-A42E-D30278E83085}"/>
          </ac:graphicFrameMkLst>
        </pc:graphicFrameChg>
        <pc:graphicFrameChg chg="add del">
          <ac:chgData name="Anand Boreda" userId="1ed2a0c065c5cd79" providerId="LiveId" clId="{F916C233-FB7F-4ED0-9BAE-CB00AB9A0F8E}" dt="2020-05-20T18:31:41.943" v="222" actId="478"/>
          <ac:graphicFrameMkLst>
            <pc:docMk/>
            <pc:sldMk cId="1628415905" sldId="288"/>
            <ac:graphicFrameMk id="20" creationId="{24FAA0B2-EC66-4FB6-B72E-DCF7AD546F0A}"/>
          </ac:graphicFrameMkLst>
        </pc:graphicFrameChg>
      </pc:sldChg>
      <pc:sldChg chg="delSp modSp mod">
        <pc:chgData name="Anand Boreda" userId="1ed2a0c065c5cd79" providerId="LiveId" clId="{F916C233-FB7F-4ED0-9BAE-CB00AB9A0F8E}" dt="2020-05-20T18:32:26.135" v="225" actId="12"/>
        <pc:sldMkLst>
          <pc:docMk/>
          <pc:sldMk cId="415777958" sldId="289"/>
        </pc:sldMkLst>
        <pc:spChg chg="mod">
          <ac:chgData name="Anand Boreda" userId="1ed2a0c065c5cd79" providerId="LiveId" clId="{F916C233-FB7F-4ED0-9BAE-CB00AB9A0F8E}" dt="2020-05-20T18:32:26.135" v="225" actId="12"/>
          <ac:spMkLst>
            <pc:docMk/>
            <pc:sldMk cId="415777958" sldId="289"/>
            <ac:spMk id="2" creationId="{31D7BB47-7C48-4961-B3BF-C9D8672CCF15}"/>
          </ac:spMkLst>
        </pc:spChg>
        <pc:spChg chg="mod">
          <ac:chgData name="Anand Boreda" userId="1ed2a0c065c5cd79" providerId="LiveId" clId="{F916C233-FB7F-4ED0-9BAE-CB00AB9A0F8E}" dt="2020-05-20T18:32:26.135" v="225" actId="12"/>
          <ac:spMkLst>
            <pc:docMk/>
            <pc:sldMk cId="415777958" sldId="289"/>
            <ac:spMk id="4" creationId="{50DCF970-8156-4CFD-B2C6-085AD5C38BA7}"/>
          </ac:spMkLst>
        </pc:spChg>
        <pc:spChg chg="mod">
          <ac:chgData name="Anand Boreda" userId="1ed2a0c065c5cd79" providerId="LiveId" clId="{F916C233-FB7F-4ED0-9BAE-CB00AB9A0F8E}" dt="2020-05-20T18:32:26.135" v="225" actId="12"/>
          <ac:spMkLst>
            <pc:docMk/>
            <pc:sldMk cId="415777958" sldId="289"/>
            <ac:spMk id="22" creationId="{CA79559F-B36C-4FD2-8E89-D25688084D7A}"/>
          </ac:spMkLst>
        </pc:spChg>
        <pc:spChg chg="mod">
          <ac:chgData name="Anand Boreda" userId="1ed2a0c065c5cd79" providerId="LiveId" clId="{F916C233-FB7F-4ED0-9BAE-CB00AB9A0F8E}" dt="2020-05-20T18:32:26.135" v="225" actId="12"/>
          <ac:spMkLst>
            <pc:docMk/>
            <pc:sldMk cId="415777958" sldId="289"/>
            <ac:spMk id="23" creationId="{BED54345-2868-49B0-A753-CC76F004AF31}"/>
          </ac:spMkLst>
        </pc:spChg>
        <pc:graphicFrameChg chg="del">
          <ac:chgData name="Anand Boreda" userId="1ed2a0c065c5cd79" providerId="LiveId" clId="{F916C233-FB7F-4ED0-9BAE-CB00AB9A0F8E}" dt="2020-05-20T18:32:00.331" v="224" actId="478"/>
          <ac:graphicFrameMkLst>
            <pc:docMk/>
            <pc:sldMk cId="415777958" sldId="289"/>
            <ac:graphicFrameMk id="5" creationId="{0E388924-92C9-4FCC-899F-C90A9FC89F64}"/>
          </ac:graphicFrameMkLst>
        </pc:graphicFrameChg>
        <pc:graphicFrameChg chg="del">
          <ac:chgData name="Anand Boreda" userId="1ed2a0c065c5cd79" providerId="LiveId" clId="{F916C233-FB7F-4ED0-9BAE-CB00AB9A0F8E}" dt="2020-05-20T18:32:00.331" v="224" actId="478"/>
          <ac:graphicFrameMkLst>
            <pc:docMk/>
            <pc:sldMk cId="415777958" sldId="289"/>
            <ac:graphicFrameMk id="10" creationId="{985E31F5-56AA-469B-9225-240B89B4BF81}"/>
          </ac:graphicFrameMkLst>
        </pc:graphicFrameChg>
        <pc:graphicFrameChg chg="del">
          <ac:chgData name="Anand Boreda" userId="1ed2a0c065c5cd79" providerId="LiveId" clId="{F916C233-FB7F-4ED0-9BAE-CB00AB9A0F8E}" dt="2020-05-20T18:32:00.331" v="224" actId="478"/>
          <ac:graphicFrameMkLst>
            <pc:docMk/>
            <pc:sldMk cId="415777958" sldId="289"/>
            <ac:graphicFrameMk id="15" creationId="{8E0DEF5F-00F8-4D78-8644-457B4765B595}"/>
          </ac:graphicFrameMkLst>
        </pc:graphicFrameChg>
        <pc:graphicFrameChg chg="del">
          <ac:chgData name="Anand Boreda" userId="1ed2a0c065c5cd79" providerId="LiveId" clId="{F916C233-FB7F-4ED0-9BAE-CB00AB9A0F8E}" dt="2020-05-20T18:32:00.331" v="224" actId="478"/>
          <ac:graphicFrameMkLst>
            <pc:docMk/>
            <pc:sldMk cId="415777958" sldId="289"/>
            <ac:graphicFrameMk id="17" creationId="{4834F08C-BEA0-4EC4-88C2-43622E3F3931}"/>
          </ac:graphicFrameMkLst>
        </pc:graphicFrameChg>
        <pc:graphicFrameChg chg="del">
          <ac:chgData name="Anand Boreda" userId="1ed2a0c065c5cd79" providerId="LiveId" clId="{F916C233-FB7F-4ED0-9BAE-CB00AB9A0F8E}" dt="2020-05-20T18:32:00.331" v="224" actId="478"/>
          <ac:graphicFrameMkLst>
            <pc:docMk/>
            <pc:sldMk cId="415777958" sldId="289"/>
            <ac:graphicFrameMk id="19" creationId="{410F6FF4-5D2B-4B9F-A42E-D30278E83085}"/>
          </ac:graphicFrameMkLst>
        </pc:graphicFrameChg>
        <pc:graphicFrameChg chg="del">
          <ac:chgData name="Anand Boreda" userId="1ed2a0c065c5cd79" providerId="LiveId" clId="{F916C233-FB7F-4ED0-9BAE-CB00AB9A0F8E}" dt="2020-05-20T18:32:00.331" v="224" actId="478"/>
          <ac:graphicFrameMkLst>
            <pc:docMk/>
            <pc:sldMk cId="415777958" sldId="289"/>
            <ac:graphicFrameMk id="20" creationId="{24FAA0B2-EC66-4FB6-B72E-DCF7AD546F0A}"/>
          </ac:graphicFrameMkLst>
        </pc:graphicFrameChg>
      </pc:sldChg>
      <pc:sldChg chg="delSp modSp mod">
        <pc:chgData name="Anand Boreda" userId="1ed2a0c065c5cd79" providerId="LiveId" clId="{F916C233-FB7F-4ED0-9BAE-CB00AB9A0F8E}" dt="2020-05-20T18:32:44.043" v="227" actId="12"/>
        <pc:sldMkLst>
          <pc:docMk/>
          <pc:sldMk cId="3240199163" sldId="290"/>
        </pc:sldMkLst>
        <pc:spChg chg="mod">
          <ac:chgData name="Anand Boreda" userId="1ed2a0c065c5cd79" providerId="LiveId" clId="{F916C233-FB7F-4ED0-9BAE-CB00AB9A0F8E}" dt="2020-05-20T18:32:44.043" v="227" actId="12"/>
          <ac:spMkLst>
            <pc:docMk/>
            <pc:sldMk cId="3240199163" sldId="290"/>
            <ac:spMk id="16" creationId="{DEE65D1C-C289-4021-BA7A-0187C02BFEDE}"/>
          </ac:spMkLst>
        </pc:spChg>
        <pc:spChg chg="mod">
          <ac:chgData name="Anand Boreda" userId="1ed2a0c065c5cd79" providerId="LiveId" clId="{F916C233-FB7F-4ED0-9BAE-CB00AB9A0F8E}" dt="2020-05-20T18:32:44.043" v="227" actId="12"/>
          <ac:spMkLst>
            <pc:docMk/>
            <pc:sldMk cId="3240199163" sldId="290"/>
            <ac:spMk id="18" creationId="{0096BDA3-5E5C-4799-A972-55C35056E035}"/>
          </ac:spMkLst>
        </pc:spChg>
        <pc:spChg chg="mod">
          <ac:chgData name="Anand Boreda" userId="1ed2a0c065c5cd79" providerId="LiveId" clId="{F916C233-FB7F-4ED0-9BAE-CB00AB9A0F8E}" dt="2020-05-20T18:32:44.043" v="227" actId="12"/>
          <ac:spMkLst>
            <pc:docMk/>
            <pc:sldMk cId="3240199163" sldId="290"/>
            <ac:spMk id="24" creationId="{22C5ACA2-9F52-41B2-9179-E3415C0573FB}"/>
          </ac:spMkLst>
        </pc:spChg>
        <pc:spChg chg="mod">
          <ac:chgData name="Anand Boreda" userId="1ed2a0c065c5cd79" providerId="LiveId" clId="{F916C233-FB7F-4ED0-9BAE-CB00AB9A0F8E}" dt="2020-05-20T18:32:44.043" v="227" actId="12"/>
          <ac:spMkLst>
            <pc:docMk/>
            <pc:sldMk cId="3240199163" sldId="290"/>
            <ac:spMk id="25" creationId="{C8D82BBE-2F37-449E-84AA-49A67D9D7FB0}"/>
          </ac:spMkLst>
        </pc:spChg>
        <pc:graphicFrameChg chg="del">
          <ac:chgData name="Anand Boreda" userId="1ed2a0c065c5cd79" providerId="LiveId" clId="{F916C233-FB7F-4ED0-9BAE-CB00AB9A0F8E}" dt="2020-05-20T18:32:36.223" v="226" actId="478"/>
          <ac:graphicFrameMkLst>
            <pc:docMk/>
            <pc:sldMk cId="3240199163" sldId="290"/>
            <ac:graphicFrameMk id="5" creationId="{0E388924-92C9-4FCC-899F-C90A9FC89F64}"/>
          </ac:graphicFrameMkLst>
        </pc:graphicFrameChg>
        <pc:graphicFrameChg chg="del">
          <ac:chgData name="Anand Boreda" userId="1ed2a0c065c5cd79" providerId="LiveId" clId="{F916C233-FB7F-4ED0-9BAE-CB00AB9A0F8E}" dt="2020-05-20T18:32:36.223" v="226" actId="478"/>
          <ac:graphicFrameMkLst>
            <pc:docMk/>
            <pc:sldMk cId="3240199163" sldId="290"/>
            <ac:graphicFrameMk id="10" creationId="{985E31F5-56AA-469B-9225-240B89B4BF81}"/>
          </ac:graphicFrameMkLst>
        </pc:graphicFrameChg>
        <pc:graphicFrameChg chg="del">
          <ac:chgData name="Anand Boreda" userId="1ed2a0c065c5cd79" providerId="LiveId" clId="{F916C233-FB7F-4ED0-9BAE-CB00AB9A0F8E}" dt="2020-05-20T18:32:36.223" v="226" actId="478"/>
          <ac:graphicFrameMkLst>
            <pc:docMk/>
            <pc:sldMk cId="3240199163" sldId="290"/>
            <ac:graphicFrameMk id="15" creationId="{8E0DEF5F-00F8-4D78-8644-457B4765B595}"/>
          </ac:graphicFrameMkLst>
        </pc:graphicFrameChg>
        <pc:graphicFrameChg chg="del">
          <ac:chgData name="Anand Boreda" userId="1ed2a0c065c5cd79" providerId="LiveId" clId="{F916C233-FB7F-4ED0-9BAE-CB00AB9A0F8E}" dt="2020-05-20T18:32:36.223" v="226" actId="478"/>
          <ac:graphicFrameMkLst>
            <pc:docMk/>
            <pc:sldMk cId="3240199163" sldId="290"/>
            <ac:graphicFrameMk id="17" creationId="{4834F08C-BEA0-4EC4-88C2-43622E3F3931}"/>
          </ac:graphicFrameMkLst>
        </pc:graphicFrameChg>
        <pc:graphicFrameChg chg="del">
          <ac:chgData name="Anand Boreda" userId="1ed2a0c065c5cd79" providerId="LiveId" clId="{F916C233-FB7F-4ED0-9BAE-CB00AB9A0F8E}" dt="2020-05-20T18:32:36.223" v="226" actId="478"/>
          <ac:graphicFrameMkLst>
            <pc:docMk/>
            <pc:sldMk cId="3240199163" sldId="290"/>
            <ac:graphicFrameMk id="19" creationId="{410F6FF4-5D2B-4B9F-A42E-D30278E83085}"/>
          </ac:graphicFrameMkLst>
        </pc:graphicFrameChg>
        <pc:graphicFrameChg chg="del">
          <ac:chgData name="Anand Boreda" userId="1ed2a0c065c5cd79" providerId="LiveId" clId="{F916C233-FB7F-4ED0-9BAE-CB00AB9A0F8E}" dt="2020-05-20T18:32:36.223" v="226" actId="478"/>
          <ac:graphicFrameMkLst>
            <pc:docMk/>
            <pc:sldMk cId="3240199163" sldId="290"/>
            <ac:graphicFrameMk id="20" creationId="{24FAA0B2-EC66-4FB6-B72E-DCF7AD546F0A}"/>
          </ac:graphicFrameMkLst>
        </pc:graphicFrameChg>
      </pc:sldChg>
      <pc:sldChg chg="delSp modSp mod">
        <pc:chgData name="Anand Boreda" userId="1ed2a0c065c5cd79" providerId="LiveId" clId="{F916C233-FB7F-4ED0-9BAE-CB00AB9A0F8E}" dt="2020-05-20T18:30:00.952" v="204" actId="12"/>
        <pc:sldMkLst>
          <pc:docMk/>
          <pc:sldMk cId="768805240" sldId="291"/>
        </pc:sldMkLst>
        <pc:spChg chg="mod">
          <ac:chgData name="Anand Boreda" userId="1ed2a0c065c5cd79" providerId="LiveId" clId="{F916C233-FB7F-4ED0-9BAE-CB00AB9A0F8E}" dt="2020-05-20T18:30:00.952" v="204" actId="12"/>
          <ac:spMkLst>
            <pc:docMk/>
            <pc:sldMk cId="768805240" sldId="291"/>
            <ac:spMk id="4" creationId="{EDF8EDA9-E087-445C-A379-A22D01DB592D}"/>
          </ac:spMkLst>
        </pc:spChg>
        <pc:spChg chg="mod">
          <ac:chgData name="Anand Boreda" userId="1ed2a0c065c5cd79" providerId="LiveId" clId="{F916C233-FB7F-4ED0-9BAE-CB00AB9A0F8E}" dt="2020-05-20T18:30:00.952" v="204" actId="12"/>
          <ac:spMkLst>
            <pc:docMk/>
            <pc:sldMk cId="768805240" sldId="291"/>
            <ac:spMk id="5" creationId="{594ADE32-CAEB-469B-95C7-C3B80C7713E3}"/>
          </ac:spMkLst>
        </pc:spChg>
        <pc:graphicFrameChg chg="del">
          <ac:chgData name="Anand Boreda" userId="1ed2a0c065c5cd79" providerId="LiveId" clId="{F916C233-FB7F-4ED0-9BAE-CB00AB9A0F8E}" dt="2020-05-20T18:29:57.039" v="203" actId="478"/>
          <ac:graphicFrameMkLst>
            <pc:docMk/>
            <pc:sldMk cId="768805240" sldId="291"/>
            <ac:graphicFrameMk id="6" creationId="{077B030C-EF92-4184-B0E5-FED0768A63FA}"/>
          </ac:graphicFrameMkLst>
        </pc:graphicFrameChg>
        <pc:graphicFrameChg chg="del">
          <ac:chgData name="Anand Boreda" userId="1ed2a0c065c5cd79" providerId="LiveId" clId="{F916C233-FB7F-4ED0-9BAE-CB00AB9A0F8E}" dt="2020-05-20T18:29:57.039" v="203" actId="478"/>
          <ac:graphicFrameMkLst>
            <pc:docMk/>
            <pc:sldMk cId="768805240" sldId="291"/>
            <ac:graphicFrameMk id="7" creationId="{1C708301-BCE8-4EBA-A1AA-B554CBB78223}"/>
          </ac:graphicFrameMkLst>
        </pc:graphicFrameChg>
      </pc:sldChg>
      <pc:sldChg chg="delSp modSp mod">
        <pc:chgData name="Anand Boreda" userId="1ed2a0c065c5cd79" providerId="LiveId" clId="{F916C233-FB7F-4ED0-9BAE-CB00AB9A0F8E}" dt="2020-05-20T18:55:16.231" v="479" actId="208"/>
        <pc:sldMkLst>
          <pc:docMk/>
          <pc:sldMk cId="3251344700" sldId="292"/>
        </pc:sldMkLst>
        <pc:spChg chg="mod">
          <ac:chgData name="Anand Boreda" userId="1ed2a0c065c5cd79" providerId="LiveId" clId="{F916C233-FB7F-4ED0-9BAE-CB00AB9A0F8E}" dt="2020-05-20T18:55:16.231" v="479" actId="208"/>
          <ac:spMkLst>
            <pc:docMk/>
            <pc:sldMk cId="3251344700" sldId="292"/>
            <ac:spMk id="4" creationId="{EDF8EDA9-E087-445C-A379-A22D01DB592D}"/>
          </ac:spMkLst>
        </pc:spChg>
        <pc:graphicFrameChg chg="del">
          <ac:chgData name="Anand Boreda" userId="1ed2a0c065c5cd79" providerId="LiveId" clId="{F916C233-FB7F-4ED0-9BAE-CB00AB9A0F8E}" dt="2020-05-20T18:50:45.036" v="430" actId="478"/>
          <ac:graphicFrameMkLst>
            <pc:docMk/>
            <pc:sldMk cId="3251344700" sldId="292"/>
            <ac:graphicFrameMk id="6" creationId="{077B030C-EF92-4184-B0E5-FED0768A63FA}"/>
          </ac:graphicFrameMkLst>
        </pc:graphicFrameChg>
        <pc:graphicFrameChg chg="del">
          <ac:chgData name="Anand Boreda" userId="1ed2a0c065c5cd79" providerId="LiveId" clId="{F916C233-FB7F-4ED0-9BAE-CB00AB9A0F8E}" dt="2020-05-20T18:50:43.505" v="428" actId="478"/>
          <ac:graphicFrameMkLst>
            <pc:docMk/>
            <pc:sldMk cId="3251344700" sldId="292"/>
            <ac:graphicFrameMk id="7" creationId="{1C708301-BCE8-4EBA-A1AA-B554CBB78223}"/>
          </ac:graphicFrameMkLst>
        </pc:graphicFrameChg>
        <pc:graphicFrameChg chg="del">
          <ac:chgData name="Anand Boreda" userId="1ed2a0c065c5cd79" providerId="LiveId" clId="{F916C233-FB7F-4ED0-9BAE-CB00AB9A0F8E}" dt="2020-05-20T18:50:44.427" v="429" actId="478"/>
          <ac:graphicFrameMkLst>
            <pc:docMk/>
            <pc:sldMk cId="3251344700" sldId="292"/>
            <ac:graphicFrameMk id="8" creationId="{06D212A7-67C3-4465-AB66-C22951715DF3}"/>
          </ac:graphicFrameMkLst>
        </pc:graphicFrameChg>
        <pc:graphicFrameChg chg="del">
          <ac:chgData name="Anand Boreda" userId="1ed2a0c065c5cd79" providerId="LiveId" clId="{F916C233-FB7F-4ED0-9BAE-CB00AB9A0F8E}" dt="2020-05-20T18:50:46.204" v="432" actId="478"/>
          <ac:graphicFrameMkLst>
            <pc:docMk/>
            <pc:sldMk cId="3251344700" sldId="292"/>
            <ac:graphicFrameMk id="9" creationId="{BC40358C-7D27-45BA-9855-88DC8EFA74BE}"/>
          </ac:graphicFrameMkLst>
        </pc:graphicFrameChg>
        <pc:graphicFrameChg chg="del">
          <ac:chgData name="Anand Boreda" userId="1ed2a0c065c5cd79" providerId="LiveId" clId="{F916C233-FB7F-4ED0-9BAE-CB00AB9A0F8E}" dt="2020-05-20T18:50:45.631" v="431" actId="478"/>
          <ac:graphicFrameMkLst>
            <pc:docMk/>
            <pc:sldMk cId="3251344700" sldId="292"/>
            <ac:graphicFrameMk id="10" creationId="{2CE20BB5-04A4-4481-95C2-B018567AB9CB}"/>
          </ac:graphicFrameMkLst>
        </pc:graphicFrameChg>
      </pc:sldChg>
      <pc:sldChg chg="addSp modSp mod">
        <pc:chgData name="Anand Boreda" userId="1ed2a0c065c5cd79" providerId="LiveId" clId="{F916C233-FB7F-4ED0-9BAE-CB00AB9A0F8E}" dt="2020-05-21T12:14:40.890" v="764" actId="114"/>
        <pc:sldMkLst>
          <pc:docMk/>
          <pc:sldMk cId="4103826372" sldId="293"/>
        </pc:sldMkLst>
        <pc:spChg chg="add mod">
          <ac:chgData name="Anand Boreda" userId="1ed2a0c065c5cd79" providerId="LiveId" clId="{F916C233-FB7F-4ED0-9BAE-CB00AB9A0F8E}" dt="2020-05-21T12:14:40.890" v="764" actId="114"/>
          <ac:spMkLst>
            <pc:docMk/>
            <pc:sldMk cId="4103826372" sldId="293"/>
            <ac:spMk id="7" creationId="{E952289E-7968-411F-9F92-7005B2CF1E05}"/>
          </ac:spMkLst>
        </pc:spChg>
        <pc:picChg chg="mod">
          <ac:chgData name="Anand Boreda" userId="1ed2a0c065c5cd79" providerId="LiveId" clId="{F916C233-FB7F-4ED0-9BAE-CB00AB9A0F8E}" dt="2020-05-21T12:14:08.100" v="753" actId="1076"/>
          <ac:picMkLst>
            <pc:docMk/>
            <pc:sldMk cId="4103826372" sldId="293"/>
            <ac:picMk id="4" creationId="{F8061A53-C7CF-436A-9ECA-F5E5B590DFC7}"/>
          </ac:picMkLst>
        </pc:picChg>
      </pc:sldChg>
      <pc:sldChg chg="addSp delSp modSp mod">
        <pc:chgData name="Anand Boreda" userId="1ed2a0c065c5cd79" providerId="LiveId" clId="{F916C233-FB7F-4ED0-9BAE-CB00AB9A0F8E}" dt="2020-05-21T12:08:49.241" v="719" actId="123"/>
        <pc:sldMkLst>
          <pc:docMk/>
          <pc:sldMk cId="2501094997" sldId="294"/>
        </pc:sldMkLst>
        <pc:spChg chg="add mod">
          <ac:chgData name="Anand Boreda" userId="1ed2a0c065c5cd79" providerId="LiveId" clId="{F916C233-FB7F-4ED0-9BAE-CB00AB9A0F8E}" dt="2020-05-21T12:07:05.231" v="673"/>
          <ac:spMkLst>
            <pc:docMk/>
            <pc:sldMk cId="2501094997" sldId="294"/>
            <ac:spMk id="9" creationId="{6C2D428E-9BCC-4F57-BDAE-FBB4A0BAC0B7}"/>
          </ac:spMkLst>
        </pc:spChg>
        <pc:spChg chg="add mod">
          <ac:chgData name="Anand Boreda" userId="1ed2a0c065c5cd79" providerId="LiveId" clId="{F916C233-FB7F-4ED0-9BAE-CB00AB9A0F8E}" dt="2020-05-21T12:08:49.241" v="719" actId="123"/>
          <ac:spMkLst>
            <pc:docMk/>
            <pc:sldMk cId="2501094997" sldId="294"/>
            <ac:spMk id="11" creationId="{F7D0506F-2FC8-4C3B-9D0A-5651E34174E8}"/>
          </ac:spMkLst>
        </pc:spChg>
        <pc:picChg chg="add del">
          <ac:chgData name="Anand Boreda" userId="1ed2a0c065c5cd79" providerId="LiveId" clId="{F916C233-FB7F-4ED0-9BAE-CB00AB9A0F8E}" dt="2020-05-21T12:06:25.248" v="655" actId="478"/>
          <ac:picMkLst>
            <pc:docMk/>
            <pc:sldMk cId="2501094997" sldId="294"/>
            <ac:picMk id="2" creationId="{7EC01DB5-EA84-4B63-BF9E-ABC46F55FB13}"/>
          </ac:picMkLst>
        </pc:picChg>
        <pc:picChg chg="mod">
          <ac:chgData name="Anand Boreda" userId="1ed2a0c065c5cd79" providerId="LiveId" clId="{F916C233-FB7F-4ED0-9BAE-CB00AB9A0F8E}" dt="2020-05-20T15:50:40.895" v="36" actId="339"/>
          <ac:picMkLst>
            <pc:docMk/>
            <pc:sldMk cId="2501094997" sldId="294"/>
            <ac:picMk id="3" creationId="{D2A3E305-2322-4DE8-824F-809DEA09B514}"/>
          </ac:picMkLst>
        </pc:picChg>
        <pc:picChg chg="mod">
          <ac:chgData name="Anand Boreda" userId="1ed2a0c065c5cd79" providerId="LiveId" clId="{F916C233-FB7F-4ED0-9BAE-CB00AB9A0F8E}" dt="2020-05-20T15:50:35.352" v="35" actId="339"/>
          <ac:picMkLst>
            <pc:docMk/>
            <pc:sldMk cId="2501094997" sldId="294"/>
            <ac:picMk id="5" creationId="{B84DC519-6F15-40F8-9569-2A9898B7E9DC}"/>
          </ac:picMkLst>
        </pc:picChg>
        <pc:picChg chg="add del mod">
          <ac:chgData name="Anand Boreda" userId="1ed2a0c065c5cd79" providerId="LiveId" clId="{F916C233-FB7F-4ED0-9BAE-CB00AB9A0F8E}" dt="2020-05-21T12:07:15.908" v="679"/>
          <ac:picMkLst>
            <pc:docMk/>
            <pc:sldMk cId="2501094997" sldId="294"/>
            <ac:picMk id="10" creationId="{5EB61F43-3AFE-4A6B-B5F1-43E80EB7EAA1}"/>
          </ac:picMkLst>
        </pc:picChg>
      </pc:sldChg>
      <pc:sldChg chg="modSp mod">
        <pc:chgData name="Anand Boreda" userId="1ed2a0c065c5cd79" providerId="LiveId" clId="{F916C233-FB7F-4ED0-9BAE-CB00AB9A0F8E}" dt="2020-05-21T12:20:36.421" v="830" actId="20577"/>
        <pc:sldMkLst>
          <pc:docMk/>
          <pc:sldMk cId="1469748440" sldId="295"/>
        </pc:sldMkLst>
        <pc:spChg chg="mod">
          <ac:chgData name="Anand Boreda" userId="1ed2a0c065c5cd79" providerId="LiveId" clId="{F916C233-FB7F-4ED0-9BAE-CB00AB9A0F8E}" dt="2020-05-21T12:20:36.421" v="830" actId="20577"/>
          <ac:spMkLst>
            <pc:docMk/>
            <pc:sldMk cId="1469748440" sldId="295"/>
            <ac:spMk id="4" creationId="{2CC1757B-6089-4521-936D-711E3233B9F0}"/>
          </ac:spMkLst>
        </pc:spChg>
      </pc:sldChg>
      <pc:sldChg chg="addSp delSp modSp new add del mod">
        <pc:chgData name="Anand Boreda" userId="1ed2a0c065c5cd79" providerId="LiveId" clId="{F916C233-FB7F-4ED0-9BAE-CB00AB9A0F8E}" dt="2020-05-20T18:53:08.920" v="468" actId="47"/>
        <pc:sldMkLst>
          <pc:docMk/>
          <pc:sldMk cId="1615502817" sldId="298"/>
        </pc:sldMkLst>
        <pc:spChg chg="del">
          <ac:chgData name="Anand Boreda" userId="1ed2a0c065c5cd79" providerId="LiveId" clId="{F916C233-FB7F-4ED0-9BAE-CB00AB9A0F8E}" dt="2020-05-20T18:37:52.273" v="269" actId="478"/>
          <ac:spMkLst>
            <pc:docMk/>
            <pc:sldMk cId="1615502817" sldId="298"/>
            <ac:spMk id="2" creationId="{BDD8B29D-E081-4CD6-85DD-F886B1FB3442}"/>
          </ac:spMkLst>
        </pc:spChg>
        <pc:spChg chg="add mod">
          <ac:chgData name="Anand Boreda" userId="1ed2a0c065c5cd79" providerId="LiveId" clId="{F916C233-FB7F-4ED0-9BAE-CB00AB9A0F8E}" dt="2020-05-20T18:41:51.471" v="331" actId="20577"/>
          <ac:spMkLst>
            <pc:docMk/>
            <pc:sldMk cId="1615502817" sldId="298"/>
            <ac:spMk id="3" creationId="{534BBE99-4CCA-4022-B089-5AC167A2DD73}"/>
          </ac:spMkLst>
        </pc:spChg>
        <pc:spChg chg="add del mod">
          <ac:chgData name="Anand Boreda" userId="1ed2a0c065c5cd79" providerId="LiveId" clId="{F916C233-FB7F-4ED0-9BAE-CB00AB9A0F8E}" dt="2020-05-20T18:42:47.474" v="427" actId="1076"/>
          <ac:spMkLst>
            <pc:docMk/>
            <pc:sldMk cId="1615502817" sldId="298"/>
            <ac:spMk id="4" creationId="{03E6A17C-7322-4F73-B1F3-BC8B0119FD54}"/>
          </ac:spMkLst>
        </pc:spChg>
      </pc:sldChg>
      <pc:sldChg chg="addSp delSp modSp new mod">
        <pc:chgData name="Anand Boreda" userId="1ed2a0c065c5cd79" providerId="LiveId" clId="{F916C233-FB7F-4ED0-9BAE-CB00AB9A0F8E}" dt="2020-05-21T12:01:39.989" v="588" actId="12"/>
        <pc:sldMkLst>
          <pc:docMk/>
          <pc:sldMk cId="1439893302" sldId="299"/>
        </pc:sldMkLst>
        <pc:spChg chg="del">
          <ac:chgData name="Anand Boreda" userId="1ed2a0c065c5cd79" providerId="LiveId" clId="{F916C233-FB7F-4ED0-9BAE-CB00AB9A0F8E}" dt="2020-05-21T11:58:29.831" v="507" actId="478"/>
          <ac:spMkLst>
            <pc:docMk/>
            <pc:sldMk cId="1439893302" sldId="299"/>
            <ac:spMk id="2" creationId="{33BCCBAD-7512-4179-9422-DEE39D29741F}"/>
          </ac:spMkLst>
        </pc:spChg>
        <pc:spChg chg="add del mod">
          <ac:chgData name="Anand Boreda" userId="1ed2a0c065c5cd79" providerId="LiveId" clId="{F916C233-FB7F-4ED0-9BAE-CB00AB9A0F8E}" dt="2020-05-21T12:00:02.679" v="551" actId="478"/>
          <ac:spMkLst>
            <pc:docMk/>
            <pc:sldMk cId="1439893302" sldId="299"/>
            <ac:spMk id="3" creationId="{7968319D-70C0-444B-B0B7-AFFFBA668CD3}"/>
          </ac:spMkLst>
        </pc:spChg>
        <pc:spChg chg="add mod">
          <ac:chgData name="Anand Boreda" userId="1ed2a0c065c5cd79" providerId="LiveId" clId="{F916C233-FB7F-4ED0-9BAE-CB00AB9A0F8E}" dt="2020-05-21T12:00:16.332" v="562" actId="20577"/>
          <ac:spMkLst>
            <pc:docMk/>
            <pc:sldMk cId="1439893302" sldId="299"/>
            <ac:spMk id="4" creationId="{FC72717F-2B32-4E6D-A63E-3C11C6067310}"/>
          </ac:spMkLst>
        </pc:spChg>
        <pc:spChg chg="add mod">
          <ac:chgData name="Anand Boreda" userId="1ed2a0c065c5cd79" providerId="LiveId" clId="{F916C233-FB7F-4ED0-9BAE-CB00AB9A0F8E}" dt="2020-05-21T12:01:39.989" v="588" actId="12"/>
          <ac:spMkLst>
            <pc:docMk/>
            <pc:sldMk cId="1439893302" sldId="299"/>
            <ac:spMk id="5" creationId="{E8F3E238-113F-4117-AE01-76EE24622C28}"/>
          </ac:spMkLst>
        </pc:spChg>
      </pc:sldChg>
      <pc:sldChg chg="modSp add mod">
        <pc:chgData name="Anand Boreda" userId="1ed2a0c065c5cd79" providerId="LiveId" clId="{F916C233-FB7F-4ED0-9BAE-CB00AB9A0F8E}" dt="2020-05-21T12:02:45.854" v="616" actId="20577"/>
        <pc:sldMkLst>
          <pc:docMk/>
          <pc:sldMk cId="1140692947" sldId="300"/>
        </pc:sldMkLst>
        <pc:spChg chg="mod">
          <ac:chgData name="Anand Boreda" userId="1ed2a0c065c5cd79" providerId="LiveId" clId="{F916C233-FB7F-4ED0-9BAE-CB00AB9A0F8E}" dt="2020-05-21T12:02:45.854" v="616" actId="20577"/>
          <ac:spMkLst>
            <pc:docMk/>
            <pc:sldMk cId="1140692947" sldId="300"/>
            <ac:spMk id="5" creationId="{E8F3E238-113F-4117-AE01-76EE24622C28}"/>
          </ac:spMkLst>
        </pc:spChg>
      </pc:sldChg>
      <pc:sldMasterChg chg="modSldLayout">
        <pc:chgData name="Anand Boreda" userId="1ed2a0c065c5cd79" providerId="LiveId" clId="{F916C233-FB7F-4ED0-9BAE-CB00AB9A0F8E}" dt="2020-05-20T16:28:03.237" v="112"/>
        <pc:sldMasterMkLst>
          <pc:docMk/>
          <pc:sldMasterMk cId="472781468" sldId="2147483672"/>
        </pc:sldMasterMkLst>
        <pc:sldLayoutChg chg="addSp delSp">
          <pc:chgData name="Anand Boreda" userId="1ed2a0c065c5cd79" providerId="LiveId" clId="{F916C233-FB7F-4ED0-9BAE-CB00AB9A0F8E}" dt="2020-05-20T16:28:03.237" v="112"/>
          <pc:sldLayoutMkLst>
            <pc:docMk/>
            <pc:sldMasterMk cId="472781468" sldId="2147483672"/>
            <pc:sldLayoutMk cId="3499761380" sldId="2147483690"/>
          </pc:sldLayoutMkLst>
          <pc:cxnChg chg="add del">
            <ac:chgData name="Anand Boreda" userId="1ed2a0c065c5cd79" providerId="LiveId" clId="{F916C233-FB7F-4ED0-9BAE-CB00AB9A0F8E}" dt="2020-05-20T16:28:03.237" v="112"/>
            <ac:cxnSpMkLst>
              <pc:docMk/>
              <pc:sldMasterMk cId="472781468" sldId="2147483672"/>
              <pc:sldLayoutMk cId="3499761380" sldId="2147483690"/>
              <ac:cxnSpMk id="33" creationId="{00000000-0000-0000-0000-000000000000}"/>
            </ac:cxnSpMkLst>
          </pc:cxnChg>
        </pc:sldLayoutChg>
        <pc:sldLayoutChg chg="addSp delSp">
          <pc:chgData name="Anand Boreda" userId="1ed2a0c065c5cd79" providerId="LiveId" clId="{F916C233-FB7F-4ED0-9BAE-CB00AB9A0F8E}" dt="2020-05-20T16:28:03.237" v="112"/>
          <pc:sldLayoutMkLst>
            <pc:docMk/>
            <pc:sldMasterMk cId="472781468" sldId="2147483672"/>
            <pc:sldLayoutMk cId="18333911" sldId="2147483691"/>
          </pc:sldLayoutMkLst>
          <pc:cxnChg chg="add del">
            <ac:chgData name="Anand Boreda" userId="1ed2a0c065c5cd79" providerId="LiveId" clId="{F916C233-FB7F-4ED0-9BAE-CB00AB9A0F8E}" dt="2020-05-20T16:28:03.237" v="112"/>
            <ac:cxnSpMkLst>
              <pc:docMk/>
              <pc:sldMasterMk cId="472781468" sldId="2147483672"/>
              <pc:sldLayoutMk cId="18333911" sldId="2147483691"/>
              <ac:cxnSpMk id="35" creationId="{00000000-0000-0000-0000-000000000000}"/>
            </ac:cxnSpMkLst>
          </pc:cxnChg>
        </pc:sldLayoutChg>
      </pc:sldMasterChg>
      <pc:sldMasterChg chg="setBg">
        <pc:chgData name="Anand Boreda" userId="1ed2a0c065c5cd79" providerId="LiveId" clId="{F916C233-FB7F-4ED0-9BAE-CB00AB9A0F8E}" dt="2020-05-20T16:32:43.133" v="116"/>
        <pc:sldMasterMkLst>
          <pc:docMk/>
          <pc:sldMasterMk cId="628261698" sldId="2147483672"/>
        </pc:sldMasterMkLst>
      </pc:sldMasterChg>
      <pc:sldMasterChg chg="modSldLayout">
        <pc:chgData name="Anand Boreda" userId="1ed2a0c065c5cd79" providerId="LiveId" clId="{F916C233-FB7F-4ED0-9BAE-CB00AB9A0F8E}" dt="2020-05-20T16:28:11.052" v="114"/>
        <pc:sldMasterMkLst>
          <pc:docMk/>
          <pc:sldMasterMk cId="3950650388" sldId="2147483672"/>
        </pc:sldMasterMkLst>
        <pc:sldLayoutChg chg="addSp delSp">
          <pc:chgData name="Anand Boreda" userId="1ed2a0c065c5cd79" providerId="LiveId" clId="{F916C233-FB7F-4ED0-9BAE-CB00AB9A0F8E}" dt="2020-05-20T16:28:11.052" v="114"/>
          <pc:sldLayoutMkLst>
            <pc:docMk/>
            <pc:sldMasterMk cId="3950650388" sldId="2147483672"/>
            <pc:sldLayoutMk cId="2765782540" sldId="2147483690"/>
          </pc:sldLayoutMkLst>
          <pc:cxnChg chg="add del">
            <ac:chgData name="Anand Boreda" userId="1ed2a0c065c5cd79" providerId="LiveId" clId="{F916C233-FB7F-4ED0-9BAE-CB00AB9A0F8E}" dt="2020-05-20T16:28:11.052" v="114"/>
            <ac:cxnSpMkLst>
              <pc:docMk/>
              <pc:sldMasterMk cId="3950650388" sldId="2147483672"/>
              <pc:sldLayoutMk cId="2765782540" sldId="2147483690"/>
              <ac:cxnSpMk id="33" creationId="{00000000-0000-0000-0000-000000000000}"/>
            </ac:cxnSpMkLst>
          </pc:cxnChg>
        </pc:sldLayoutChg>
        <pc:sldLayoutChg chg="addSp delSp">
          <pc:chgData name="Anand Boreda" userId="1ed2a0c065c5cd79" providerId="LiveId" clId="{F916C233-FB7F-4ED0-9BAE-CB00AB9A0F8E}" dt="2020-05-20T16:28:11.052" v="114"/>
          <pc:sldLayoutMkLst>
            <pc:docMk/>
            <pc:sldMasterMk cId="3950650388" sldId="2147483672"/>
            <pc:sldLayoutMk cId="1738531365" sldId="2147483691"/>
          </pc:sldLayoutMkLst>
          <pc:cxnChg chg="add del">
            <ac:chgData name="Anand Boreda" userId="1ed2a0c065c5cd79" providerId="LiveId" clId="{F916C233-FB7F-4ED0-9BAE-CB00AB9A0F8E}" dt="2020-05-20T16:28:11.052" v="114"/>
            <ac:cxnSpMkLst>
              <pc:docMk/>
              <pc:sldMasterMk cId="3950650388" sldId="2147483672"/>
              <pc:sldLayoutMk cId="1738531365" sldId="2147483691"/>
              <ac:cxnSpMk id="35" creationId="{00000000-0000-0000-0000-000000000000}"/>
            </ac:cxnSpMkLst>
          </pc:cxnChg>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2.png>
</file>

<file path=ppt/media/image3.jpeg>
</file>

<file path=ppt/media/image4.jpeg>
</file>

<file path=ppt/media/image5.jpeg>
</file>

<file path=ppt/media/image6.png>
</file>

<file path=ppt/media/image7.jpeg>
</file>

<file path=ppt/media/image8.jpeg>
</file>

<file path=ppt/media/image9.jpe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C4B5C47-3F01-439B-96E8-966A2B65E313}" type="datetimeFigureOut">
              <a:rPr lang="en-IN" smtClean="0"/>
              <a:t>21-05-2020</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829107E1-9666-4C34-A262-3F7BFEFCB766}"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936998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4B5C47-3F01-439B-96E8-966A2B65E313}" type="datetimeFigureOut">
              <a:rPr lang="en-IN" smtClean="0"/>
              <a:t>21-05-2020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9107E1-9666-4C34-A262-3F7BFEFCB766}"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24864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4B5C47-3F01-439B-96E8-966A2B65E313}" type="datetimeFigureOut">
              <a:rPr lang="en-IN" smtClean="0"/>
              <a:t>21-05-2020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9107E1-9666-4C34-A262-3F7BFEFCB766}"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07373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4B5C47-3F01-439B-96E8-966A2B65E313}" type="datetimeFigureOut">
              <a:rPr lang="en-IN" smtClean="0"/>
              <a:t>21-05-2020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9107E1-9666-4C34-A262-3F7BFEFCB766}"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63666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4B5C47-3F01-439B-96E8-966A2B65E313}" type="datetimeFigureOut">
              <a:rPr lang="en-IN" smtClean="0"/>
              <a:t>21-05-2020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9107E1-9666-4C34-A262-3F7BFEFCB766}"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9382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C4B5C47-3F01-439B-96E8-966A2B65E313}" type="datetimeFigureOut">
              <a:rPr lang="en-IN" smtClean="0"/>
              <a:t>21-05-2020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29107E1-9666-4C34-A262-3F7BFEFCB766}"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23987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C4B5C47-3F01-439B-96E8-966A2B65E313}" type="datetimeFigureOut">
              <a:rPr lang="en-IN" smtClean="0"/>
              <a:t>21-05-2020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29107E1-9666-4C34-A262-3F7BFEFCB766}"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66460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C4B5C47-3F01-439B-96E8-966A2B65E313}" type="datetimeFigureOut">
              <a:rPr lang="en-IN" smtClean="0"/>
              <a:t>21-05-2020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29107E1-9666-4C34-A262-3F7BFEFCB766}"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23302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4B5C47-3F01-439B-96E8-966A2B65E313}" type="datetimeFigureOut">
              <a:rPr lang="en-IN" smtClean="0"/>
              <a:t>21-05-2020</a:t>
            </a:fld>
            <a:endParaRPr lang="en-IN"/>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829107E1-9666-4C34-A262-3F7BFEFCB766}" type="slidenum">
              <a:rPr lang="en-IN" smtClean="0"/>
              <a:t>‹#›</a:t>
            </a:fld>
            <a:endParaRPr lang="en-IN" dirty="0"/>
          </a:p>
        </p:txBody>
      </p:sp>
    </p:spTree>
    <p:extLst>
      <p:ext uri="{BB962C8B-B14F-4D97-AF65-F5344CB8AC3E}">
        <p14:creationId xmlns:p14="http://schemas.microsoft.com/office/powerpoint/2010/main" val="41267217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4B5C47-3F01-439B-96E8-966A2B65E313}" type="datetimeFigureOut">
              <a:rPr lang="en-IN" smtClean="0"/>
              <a:t>21-05-2020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29107E1-9666-4C34-A262-3F7BFEFCB766}"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67313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FC4B5C47-3F01-439B-96E8-966A2B65E313}" type="datetimeFigureOut">
              <a:rPr lang="en-IN" smtClean="0"/>
              <a:t>21-05-2020</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829107E1-9666-4C34-A262-3F7BFEFCB766}"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154201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FC4B5C47-3F01-439B-96E8-966A2B65E313}" type="datetimeFigureOut">
              <a:rPr lang="en-IN" smtClean="0"/>
              <a:t>21-05-2020</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829107E1-9666-4C34-A262-3F7BFEFCB766}"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177302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hyperlink" Target="https://spectrum.ieee.org/computing/software/the-2017-topprogramming-languages.%20Accessed%2018%20October%202017" TargetMode="Externa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hyperlink" Target="http://www.tornadoweb.org/en/stable/" TargetMode="Externa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microsoft.com/office/2017/06/relationships/model3d" Target="../media/model3d1.glb"/><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2">
            <a:extLst>
              <a:ext uri="{FF2B5EF4-FFF2-40B4-BE49-F238E27FC236}">
                <a16:creationId xmlns:a16="http://schemas.microsoft.com/office/drawing/2014/main" id="{67A47754-745B-4F50-BD7D-6BFF3D96CE6F}"/>
              </a:ext>
            </a:extLst>
          </p:cNvPr>
          <p:cNvSpPr txBox="1">
            <a:spLocks/>
          </p:cNvSpPr>
          <p:nvPr/>
        </p:nvSpPr>
        <p:spPr>
          <a:xfrm>
            <a:off x="773095" y="1249225"/>
            <a:ext cx="10645805" cy="721617"/>
          </a:xfrm>
          <a:prstGeom prst="rect">
            <a:avLst/>
          </a:prstGeom>
          <a:effectLst>
            <a:outerShdw blurRad="50800" dist="38100" dir="2700000" algn="tl" rotWithShape="0">
              <a:prstClr val="black">
                <a:alpha val="40000"/>
              </a:prstClr>
            </a:outerShdw>
          </a:effectLst>
        </p:spPr>
        <p:txBody>
          <a:bodyP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ctr">
              <a:buNone/>
            </a:pPr>
            <a:r>
              <a:rPr lang="en-US" sz="2800" b="1" dirty="0">
                <a:solidFill>
                  <a:schemeClr val="accent1"/>
                </a:solidFill>
                <a:latin typeface="Book Antiqua" panose="02040602050305030304" pitchFamily="18" charset="0"/>
              </a:rPr>
              <a:t>TRR COLLEGE OF ENGINEERING</a:t>
            </a:r>
            <a:endParaRPr lang="en-IN" sz="2800" dirty="0">
              <a:solidFill>
                <a:schemeClr val="accent1"/>
              </a:solidFill>
              <a:latin typeface="Book Antiqua" panose="02040602050305030304" pitchFamily="18" charset="0"/>
            </a:endParaRPr>
          </a:p>
        </p:txBody>
      </p:sp>
      <p:pic>
        <p:nvPicPr>
          <p:cNvPr id="3" name="Picture 2">
            <a:extLst>
              <a:ext uri="{FF2B5EF4-FFF2-40B4-BE49-F238E27FC236}">
                <a16:creationId xmlns:a16="http://schemas.microsoft.com/office/drawing/2014/main" id="{1CC28201-253D-4DBF-B39E-7A2D6E6192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7143" y="2114746"/>
            <a:ext cx="1557700" cy="15577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27000" h="38100"/>
          </a:sp3d>
        </p:spPr>
      </p:pic>
      <p:sp>
        <p:nvSpPr>
          <p:cNvPr id="4" name="Subtitle 2">
            <a:extLst>
              <a:ext uri="{FF2B5EF4-FFF2-40B4-BE49-F238E27FC236}">
                <a16:creationId xmlns:a16="http://schemas.microsoft.com/office/drawing/2014/main" id="{DBB53474-5E3E-4CC4-8469-802CC3BE72A2}"/>
              </a:ext>
            </a:extLst>
          </p:cNvPr>
          <p:cNvSpPr txBox="1">
            <a:spLocks/>
          </p:cNvSpPr>
          <p:nvPr/>
        </p:nvSpPr>
        <p:spPr>
          <a:xfrm>
            <a:off x="4977782" y="3816350"/>
            <a:ext cx="2236435" cy="507074"/>
          </a:xfrm>
          <a:prstGeom prst="rect">
            <a:avLst/>
          </a:prstGeom>
          <a:effectLst>
            <a:outerShdw blurRad="50800" dist="38100" dir="2700000" algn="tl" rotWithShape="0">
              <a:prstClr val="black">
                <a:alpha val="40000"/>
              </a:prstClr>
            </a:outerShdw>
          </a:effectLst>
        </p:spPr>
        <p:txBody>
          <a:bodyP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ctr">
              <a:buNone/>
            </a:pPr>
            <a:r>
              <a:rPr lang="en-IN" sz="1800" b="1" dirty="0">
                <a:solidFill>
                  <a:schemeClr val="accent1"/>
                </a:solidFill>
                <a:latin typeface="Book Antiqua" panose="02040602050305030304" pitchFamily="18" charset="0"/>
              </a:rPr>
              <a:t>Department of CSE</a:t>
            </a:r>
            <a:endParaRPr lang="en-IN" sz="1800" dirty="0">
              <a:solidFill>
                <a:schemeClr val="accent1"/>
              </a:solidFill>
              <a:latin typeface="Book Antiqua" panose="02040602050305030304" pitchFamily="18" charset="0"/>
            </a:endParaRPr>
          </a:p>
        </p:txBody>
      </p:sp>
    </p:spTree>
    <p:extLst>
      <p:ext uri="{BB962C8B-B14F-4D97-AF65-F5344CB8AC3E}">
        <p14:creationId xmlns:p14="http://schemas.microsoft.com/office/powerpoint/2010/main" val="12037191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BA6777D-5C0E-4D19-9F2D-637ADA2544A3}"/>
              </a:ext>
            </a:extLst>
          </p:cNvPr>
          <p:cNvSpPr/>
          <p:nvPr/>
        </p:nvSpPr>
        <p:spPr>
          <a:xfrm>
            <a:off x="4325644" y="801230"/>
            <a:ext cx="3540712"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DISADVANTAGES</a:t>
            </a:r>
            <a:endParaRPr lang="en-IN" sz="2400" dirty="0"/>
          </a:p>
        </p:txBody>
      </p:sp>
      <p:sp>
        <p:nvSpPr>
          <p:cNvPr id="4" name="Rectangle 3">
            <a:extLst>
              <a:ext uri="{FF2B5EF4-FFF2-40B4-BE49-F238E27FC236}">
                <a16:creationId xmlns:a16="http://schemas.microsoft.com/office/drawing/2014/main" id="{EDF8EDA9-E087-445C-A379-A22D01DB592D}"/>
              </a:ext>
            </a:extLst>
          </p:cNvPr>
          <p:cNvSpPr/>
          <p:nvPr/>
        </p:nvSpPr>
        <p:spPr>
          <a:xfrm>
            <a:off x="1442720" y="2248646"/>
            <a:ext cx="9926320" cy="879472"/>
          </a:xfrm>
          <a:prstGeom prst="rect">
            <a:avLst/>
          </a:prstGeom>
        </p:spPr>
        <p:txBody>
          <a:bodyPr wrap="square">
            <a:spAutoFit/>
          </a:bodyPr>
          <a:lstStyle/>
          <a:p>
            <a:pPr marL="285750" lvl="0" indent="-285750" algn="just">
              <a:lnSpc>
                <a:spcPct val="150000"/>
              </a:lnSpc>
              <a:spcAft>
                <a:spcPts val="1000"/>
              </a:spcAft>
              <a:buFont typeface="Wingdings" panose="05000000000000000000" pitchFamily="2" charset="2"/>
              <a:buChar char="v"/>
            </a:pPr>
            <a:r>
              <a:rPr lang="en-US" dirty="0">
                <a:latin typeface="Bookman Old Style" panose="02050604050505020204" pitchFamily="18" charset="0"/>
                <a:ea typeface="Times New Roman" panose="02020603050405020304" pitchFamily="18" charset="0"/>
                <a:cs typeface="Times New Roman" panose="02020603050405020304" pitchFamily="18" charset="0"/>
              </a:rPr>
              <a:t>There will be times as a software developer when a programmer works on projects that do not have unit tests, a daily build, a mess of legacy spaghetti code</a:t>
            </a:r>
            <a:endParaRPr lang="en-IN" sz="1400" dirty="0">
              <a:effectLst/>
              <a:latin typeface="Calibri" panose="020F0502020204030204" pitchFamily="34" charset="0"/>
              <a:ea typeface="Times New Roman" panose="02020603050405020304" pitchFamily="18" charset="0"/>
              <a:cs typeface="Gautami" panose="020B0502040204020203" pitchFamily="34" charset="0"/>
            </a:endParaRPr>
          </a:p>
        </p:txBody>
      </p:sp>
      <p:sp>
        <p:nvSpPr>
          <p:cNvPr id="5" name="Rectangle 4">
            <a:extLst>
              <a:ext uri="{FF2B5EF4-FFF2-40B4-BE49-F238E27FC236}">
                <a16:creationId xmlns:a16="http://schemas.microsoft.com/office/drawing/2014/main" id="{594ADE32-CAEB-469B-95C7-C3B80C7713E3}"/>
              </a:ext>
            </a:extLst>
          </p:cNvPr>
          <p:cNvSpPr/>
          <p:nvPr/>
        </p:nvSpPr>
        <p:spPr>
          <a:xfrm>
            <a:off x="1442720" y="3429000"/>
            <a:ext cx="9926320" cy="1294970"/>
          </a:xfrm>
          <a:prstGeom prst="rect">
            <a:avLst/>
          </a:prstGeom>
        </p:spPr>
        <p:txBody>
          <a:bodyPr wrap="square">
            <a:spAutoFit/>
          </a:bodyPr>
          <a:lstStyle/>
          <a:p>
            <a:pPr marL="285750" lvl="0" indent="-285750" algn="just">
              <a:lnSpc>
                <a:spcPct val="150000"/>
              </a:lnSpc>
              <a:spcAft>
                <a:spcPts val="1000"/>
              </a:spcAft>
              <a:buFont typeface="Wingdings" panose="05000000000000000000" pitchFamily="2" charset="2"/>
              <a:buChar char="v"/>
            </a:pPr>
            <a:r>
              <a:rPr lang="en-US" dirty="0">
                <a:latin typeface="Bookman Old Style" panose="02050604050505020204" pitchFamily="18" charset="0"/>
                <a:ea typeface="Times New Roman" panose="02020603050405020304" pitchFamily="18" charset="0"/>
                <a:cs typeface="Times New Roman" panose="02020603050405020304" pitchFamily="18" charset="0"/>
              </a:rPr>
              <a:t>Lines of code (LOC) are the most simple indicators and warnings. A massive, complicated project will have hundreds of thousands of LOC and that normal if the project is well-managed.</a:t>
            </a:r>
            <a:endParaRPr lang="en-IN" sz="1400" dirty="0">
              <a:effectLst/>
              <a:latin typeface="Calibri" panose="020F0502020204030204" pitchFamily="34" charset="0"/>
              <a:ea typeface="Times New Roman" panose="02020603050405020304" pitchFamily="18" charset="0"/>
              <a:cs typeface="Gautami" panose="020B0502040204020203" pitchFamily="34" charset="0"/>
            </a:endParaRPr>
          </a:p>
        </p:txBody>
      </p:sp>
      <p:sp>
        <p:nvSpPr>
          <p:cNvPr id="8" name="TextBox 7">
            <a:extLst>
              <a:ext uri="{FF2B5EF4-FFF2-40B4-BE49-F238E27FC236}">
                <a16:creationId xmlns:a16="http://schemas.microsoft.com/office/drawing/2014/main" id="{79BDEEDC-D534-4267-B975-E351939A6458}"/>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7688052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8C0F4AD-E71B-4E40-AA6A-BD3FE383605F}"/>
              </a:ext>
            </a:extLst>
          </p:cNvPr>
          <p:cNvSpPr/>
          <p:nvPr/>
        </p:nvSpPr>
        <p:spPr>
          <a:xfrm>
            <a:off x="4261996" y="820730"/>
            <a:ext cx="3540712"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PROPOSED SYSTEM</a:t>
            </a:r>
            <a:endParaRPr lang="en-IN" sz="2400" dirty="0"/>
          </a:p>
        </p:txBody>
      </p:sp>
      <p:sp>
        <p:nvSpPr>
          <p:cNvPr id="6" name="Rectangle 5">
            <a:extLst>
              <a:ext uri="{FF2B5EF4-FFF2-40B4-BE49-F238E27FC236}">
                <a16:creationId xmlns:a16="http://schemas.microsoft.com/office/drawing/2014/main" id="{07861E66-84B5-427C-A061-F8BB17A237ED}"/>
              </a:ext>
            </a:extLst>
          </p:cNvPr>
          <p:cNvSpPr/>
          <p:nvPr/>
        </p:nvSpPr>
        <p:spPr>
          <a:xfrm>
            <a:off x="1980460" y="1948566"/>
            <a:ext cx="8106794" cy="646331"/>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Calibri" panose="020F0502020204030204" pitchFamily="34" charset="0"/>
                <a:cs typeface="Times New Roman" panose="02020603050405020304" pitchFamily="18" charset="0"/>
              </a:rPr>
              <a:t>Django is a framework for web development using python and created for the quick development of database driven sites</a:t>
            </a:r>
          </a:p>
        </p:txBody>
      </p:sp>
      <p:sp>
        <p:nvSpPr>
          <p:cNvPr id="2" name="Rectangle 1">
            <a:extLst>
              <a:ext uri="{FF2B5EF4-FFF2-40B4-BE49-F238E27FC236}">
                <a16:creationId xmlns:a16="http://schemas.microsoft.com/office/drawing/2014/main" id="{7B7324D2-4973-4A53-8D8A-F29FC28A3A8F}"/>
              </a:ext>
            </a:extLst>
          </p:cNvPr>
          <p:cNvSpPr/>
          <p:nvPr/>
        </p:nvSpPr>
        <p:spPr>
          <a:xfrm>
            <a:off x="1978955" y="3145346"/>
            <a:ext cx="8106794" cy="646331"/>
          </a:xfrm>
          <a:prstGeom prst="rect">
            <a:avLst/>
          </a:prstGeom>
        </p:spPr>
        <p:txBody>
          <a:bodyPr wrap="square">
            <a:spAutoFit/>
          </a:bodyPr>
          <a:lstStyle/>
          <a:p>
            <a:pPr marL="285750" indent="-285750">
              <a:buFont typeface="Wingdings" panose="05000000000000000000" pitchFamily="2" charset="2"/>
              <a:buChar char="v"/>
            </a:pPr>
            <a:r>
              <a:rPr lang="en-US" dirty="0">
                <a:solidFill>
                  <a:srgbClr val="000000"/>
                </a:solidFill>
                <a:latin typeface="Bookman Old Style" panose="02050604050505020204" pitchFamily="18" charset="0"/>
                <a:ea typeface="Calibri" panose="020F0502020204030204" pitchFamily="34" charset="0"/>
                <a:cs typeface="Times New Roman" panose="02020603050405020304" pitchFamily="18" charset="0"/>
              </a:rPr>
              <a:t>It focuses inefficiency, giving developer to do almost all tasks with as little coding effort as possible.</a:t>
            </a:r>
            <a:endParaRPr lang="en-IN" dirty="0">
              <a:effectLst/>
            </a:endParaRPr>
          </a:p>
        </p:txBody>
      </p:sp>
      <p:sp>
        <p:nvSpPr>
          <p:cNvPr id="9" name="TextBox 8">
            <a:extLst>
              <a:ext uri="{FF2B5EF4-FFF2-40B4-BE49-F238E27FC236}">
                <a16:creationId xmlns:a16="http://schemas.microsoft.com/office/drawing/2014/main" id="{E271D7D5-2F59-4EBE-87C8-96A28971E659}"/>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11952698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BA6777D-5C0E-4D19-9F2D-637ADA2544A3}"/>
              </a:ext>
            </a:extLst>
          </p:cNvPr>
          <p:cNvSpPr/>
          <p:nvPr/>
        </p:nvSpPr>
        <p:spPr>
          <a:xfrm>
            <a:off x="4325644" y="801230"/>
            <a:ext cx="3540712"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ADVANTAGES</a:t>
            </a:r>
            <a:endParaRPr lang="en-IN" sz="2400" dirty="0"/>
          </a:p>
        </p:txBody>
      </p:sp>
      <p:sp>
        <p:nvSpPr>
          <p:cNvPr id="4" name="Rectangle 3">
            <a:extLst>
              <a:ext uri="{FF2B5EF4-FFF2-40B4-BE49-F238E27FC236}">
                <a16:creationId xmlns:a16="http://schemas.microsoft.com/office/drawing/2014/main" id="{EDF8EDA9-E087-445C-A379-A22D01DB592D}"/>
              </a:ext>
            </a:extLst>
          </p:cNvPr>
          <p:cNvSpPr/>
          <p:nvPr/>
        </p:nvSpPr>
        <p:spPr>
          <a:xfrm>
            <a:off x="1423563" y="2168249"/>
            <a:ext cx="10148677" cy="3372462"/>
          </a:xfrm>
          <a:prstGeom prst="rect">
            <a:avLst/>
          </a:prstGeom>
        </p:spPr>
        <p:txBody>
          <a:bodyPr wrap="square">
            <a:spAutoFit/>
          </a:bodyPr>
          <a:lstStyle/>
          <a:p>
            <a:pPr marL="285750" lvl="0" indent="-285750" algn="just">
              <a:lnSpc>
                <a:spcPct val="150000"/>
              </a:lnSpc>
              <a:spcAft>
                <a:spcPts val="0"/>
              </a:spcAft>
              <a:buFont typeface="Wingdings" panose="05000000000000000000" pitchFamily="2" charset="2"/>
              <a:buChar char="v"/>
            </a:pPr>
            <a:r>
              <a:rPr lang="en-US" dirty="0">
                <a:solidFill>
                  <a:schemeClr val="tx1">
                    <a:lumMod val="95000"/>
                    <a:lumOff val="5000"/>
                  </a:schemeClr>
                </a:solidFill>
                <a:latin typeface="Bookman Old Style" panose="02050604050505020204" pitchFamily="18" charset="0"/>
                <a:ea typeface="Times New Roman" panose="02020603050405020304" pitchFamily="18" charset="0"/>
                <a:cs typeface="Times New Roman" panose="02020603050405020304" pitchFamily="18" charset="0"/>
              </a:rPr>
              <a:t>LLOC: The variety of logical strains of code. Each logical line of code contains precisely 	one statement</a:t>
            </a:r>
            <a:r>
              <a:rPr lang="en-US" dirty="0">
                <a:solidFill>
                  <a:schemeClr val="tx1">
                    <a:lumMod val="75000"/>
                    <a:lumOff val="25000"/>
                  </a:schemeClr>
                </a:solidFill>
                <a:latin typeface="Bookman Old Style" panose="02050604050505020204" pitchFamily="18" charset="0"/>
                <a:ea typeface="Times New Roman" panose="02020603050405020304" pitchFamily="18" charset="0"/>
                <a:cs typeface="Times New Roman" panose="02020603050405020304" pitchFamily="18" charset="0"/>
              </a:rPr>
              <a:t>.</a:t>
            </a:r>
            <a:endParaRPr lang="en-IN" sz="1400" dirty="0">
              <a:solidFill>
                <a:schemeClr val="tx1">
                  <a:lumMod val="75000"/>
                  <a:lumOff val="25000"/>
                </a:schemeClr>
              </a:solidFill>
              <a:latin typeface="Calibri" panose="020F0502020204030204" pitchFamily="34" charset="0"/>
              <a:ea typeface="Times New Roman" panose="02020603050405020304" pitchFamily="18" charset="0"/>
              <a:cs typeface="Gautami" panose="020B0502040204020203" pitchFamily="34" charset="0"/>
            </a:endParaRPr>
          </a:p>
          <a:p>
            <a:pPr marL="285750" lvl="0" indent="-285750" algn="just">
              <a:lnSpc>
                <a:spcPct val="150000"/>
              </a:lnSpc>
              <a:spcAft>
                <a:spcPts val="0"/>
              </a:spcAft>
              <a:buFont typeface="Wingdings" panose="05000000000000000000" pitchFamily="2" charset="2"/>
              <a:buChar char="v"/>
            </a:pPr>
            <a:r>
              <a:rPr lang="en-US" dirty="0">
                <a:latin typeface="Bookman Old Style" panose="02050604050505020204" pitchFamily="18" charset="0"/>
                <a:ea typeface="Times New Roman" panose="02020603050405020304" pitchFamily="18" charset="0"/>
                <a:cs typeface="Times New Roman" panose="02020603050405020304" pitchFamily="18" charset="0"/>
              </a:rPr>
              <a:t>SLOC: </a:t>
            </a:r>
            <a:r>
              <a:rPr lang="en-US" dirty="0">
                <a:solidFill>
                  <a:schemeClr val="tx1">
                    <a:lumMod val="95000"/>
                    <a:lumOff val="5000"/>
                  </a:schemeClr>
                </a:solidFill>
                <a:latin typeface="Bookman Old Style" panose="02050604050505020204" pitchFamily="18" charset="0"/>
                <a:ea typeface="Times New Roman" panose="02020603050405020304" pitchFamily="18" charset="0"/>
                <a:cs typeface="Times New Roman" panose="02020603050405020304" pitchFamily="18" charset="0"/>
              </a:rPr>
              <a:t>The quantity of source lines of code. It does not relate to the LLOC</a:t>
            </a:r>
            <a:r>
              <a:rPr lang="en-US" dirty="0">
                <a:latin typeface="Bookman Old Style" panose="020506040505050202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Gautami" panose="020B0502040204020203" pitchFamily="34" charset="0"/>
            </a:endParaRPr>
          </a:p>
          <a:p>
            <a:pPr marL="285750" lvl="0" indent="-285750" algn="just">
              <a:lnSpc>
                <a:spcPct val="150000"/>
              </a:lnSpc>
              <a:spcAft>
                <a:spcPts val="0"/>
              </a:spcAft>
              <a:buFont typeface="Wingdings" panose="05000000000000000000" pitchFamily="2" charset="2"/>
              <a:buChar char="v"/>
            </a:pPr>
            <a:r>
              <a:rPr lang="en-US" dirty="0">
                <a:latin typeface="Bookman Old Style" panose="02050604050505020204" pitchFamily="18" charset="0"/>
                <a:ea typeface="Times New Roman" panose="02020603050405020304" pitchFamily="18" charset="0"/>
                <a:cs typeface="Times New Roman" panose="02020603050405020304" pitchFamily="18" charset="0"/>
              </a:rPr>
              <a:t>LOC:   </a:t>
            </a:r>
            <a:r>
              <a:rPr lang="en-US" dirty="0">
                <a:solidFill>
                  <a:schemeClr val="tx1">
                    <a:lumMod val="95000"/>
                    <a:lumOff val="5000"/>
                  </a:schemeClr>
                </a:solidFill>
                <a:latin typeface="Bookman Old Style" panose="02050604050505020204" pitchFamily="18" charset="0"/>
                <a:ea typeface="Times New Roman" panose="02020603050405020304" pitchFamily="18" charset="0"/>
                <a:cs typeface="Times New Roman" panose="02020603050405020304" pitchFamily="18" charset="0"/>
              </a:rPr>
              <a:t>The aggregate number of lines of code. It doesn't relate to the number of lines in the file.</a:t>
            </a:r>
            <a:endParaRPr lang="en-IN" sz="1400" dirty="0">
              <a:solidFill>
                <a:schemeClr val="tx1">
                  <a:lumMod val="95000"/>
                  <a:lumOff val="5000"/>
                </a:schemeClr>
              </a:solidFill>
              <a:latin typeface="Calibri" panose="020F0502020204030204" pitchFamily="34" charset="0"/>
              <a:ea typeface="Times New Roman" panose="02020603050405020304" pitchFamily="18" charset="0"/>
              <a:cs typeface="Gautami" panose="020B0502040204020203" pitchFamily="34" charset="0"/>
            </a:endParaRPr>
          </a:p>
          <a:p>
            <a:pPr marL="285750" lvl="0" indent="-285750" algn="just">
              <a:lnSpc>
                <a:spcPct val="150000"/>
              </a:lnSpc>
              <a:spcAft>
                <a:spcPts val="0"/>
              </a:spcAft>
              <a:buFont typeface="Wingdings" panose="05000000000000000000" pitchFamily="2" charset="2"/>
              <a:buChar char="v"/>
            </a:pPr>
            <a:r>
              <a:rPr lang="en-US" dirty="0">
                <a:latin typeface="Bookman Old Style" panose="02050604050505020204" pitchFamily="18" charset="0"/>
                <a:ea typeface="Times New Roman" panose="02020603050405020304" pitchFamily="18" charset="0"/>
                <a:cs typeface="Times New Roman" panose="02020603050405020304" pitchFamily="18" charset="0"/>
              </a:rPr>
              <a:t>Multi:  </a:t>
            </a:r>
            <a:r>
              <a:rPr lang="en-US" dirty="0">
                <a:solidFill>
                  <a:schemeClr val="tx1">
                    <a:lumMod val="95000"/>
                    <a:lumOff val="5000"/>
                  </a:schemeClr>
                </a:solidFill>
                <a:latin typeface="Bookman Old Style" panose="02050604050505020204" pitchFamily="18" charset="0"/>
                <a:ea typeface="Times New Roman" panose="02020603050405020304" pitchFamily="18" charset="0"/>
                <a:cs typeface="Times New Roman" panose="02020603050405020304" pitchFamily="18" charset="0"/>
              </a:rPr>
              <a:t>The number of lines that represent multiline strings.</a:t>
            </a:r>
            <a:endParaRPr lang="en-IN" sz="1400" dirty="0">
              <a:solidFill>
                <a:schemeClr val="tx1">
                  <a:lumMod val="95000"/>
                  <a:lumOff val="5000"/>
                </a:schemeClr>
              </a:solidFill>
              <a:latin typeface="Calibri" panose="020F0502020204030204" pitchFamily="34" charset="0"/>
              <a:ea typeface="Times New Roman" panose="02020603050405020304" pitchFamily="18" charset="0"/>
              <a:cs typeface="Gautami" panose="020B0502040204020203" pitchFamily="34" charset="0"/>
            </a:endParaRPr>
          </a:p>
          <a:p>
            <a:pPr marL="285750" lvl="0" indent="-285750" algn="just">
              <a:lnSpc>
                <a:spcPct val="150000"/>
              </a:lnSpc>
              <a:spcAft>
                <a:spcPts val="1000"/>
              </a:spcAft>
              <a:buFont typeface="Wingdings" panose="05000000000000000000" pitchFamily="2" charset="2"/>
              <a:buChar char="v"/>
            </a:pPr>
            <a:r>
              <a:rPr lang="en-US" dirty="0">
                <a:latin typeface="Bookman Old Style" panose="02050604050505020204" pitchFamily="18" charset="0"/>
                <a:ea typeface="Times New Roman" panose="02020603050405020304" pitchFamily="18" charset="0"/>
                <a:cs typeface="Times New Roman" panose="02020603050405020304" pitchFamily="18" charset="0"/>
              </a:rPr>
              <a:t>Comments: </a:t>
            </a:r>
            <a:r>
              <a:rPr lang="en-US" dirty="0">
                <a:solidFill>
                  <a:schemeClr val="tx1">
                    <a:lumMod val="95000"/>
                    <a:lumOff val="5000"/>
                  </a:schemeClr>
                </a:solidFill>
                <a:latin typeface="Bookman Old Style" panose="02050604050505020204" pitchFamily="18" charset="0"/>
                <a:ea typeface="Times New Roman" panose="02020603050405020304" pitchFamily="18" charset="0"/>
                <a:cs typeface="Times New Roman" panose="02020603050405020304" pitchFamily="18" charset="0"/>
              </a:rPr>
              <a:t>The number of comment lines. Multiline strings are not considered comment, to the Python, they are just strings.</a:t>
            </a:r>
            <a:endParaRPr lang="en-IN" sz="1400" dirty="0">
              <a:solidFill>
                <a:schemeClr val="tx1">
                  <a:lumMod val="95000"/>
                  <a:lumOff val="5000"/>
                </a:schemeClr>
              </a:solidFill>
              <a:latin typeface="Calibri" panose="020F0502020204030204" pitchFamily="34" charset="0"/>
              <a:ea typeface="Times New Roman" panose="02020603050405020304" pitchFamily="18" charset="0"/>
              <a:cs typeface="Gautami" panose="020B0502040204020203" pitchFamily="34" charset="0"/>
            </a:endParaRPr>
          </a:p>
        </p:txBody>
      </p:sp>
      <p:sp>
        <p:nvSpPr>
          <p:cNvPr id="11" name="TextBox 10">
            <a:extLst>
              <a:ext uri="{FF2B5EF4-FFF2-40B4-BE49-F238E27FC236}">
                <a16:creationId xmlns:a16="http://schemas.microsoft.com/office/drawing/2014/main" id="{8C971AE5-5B57-4A18-A171-67A3576F8FFB}"/>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3251344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34BBE99-4CCA-4022-B089-5AC167A2DD73}"/>
              </a:ext>
            </a:extLst>
          </p:cNvPr>
          <p:cNvSpPr/>
          <p:nvPr/>
        </p:nvSpPr>
        <p:spPr>
          <a:xfrm>
            <a:off x="4325644" y="801230"/>
            <a:ext cx="3540712"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MODULES</a:t>
            </a:r>
            <a:endParaRPr lang="en-IN" sz="2400" dirty="0"/>
          </a:p>
        </p:txBody>
      </p:sp>
      <p:sp>
        <p:nvSpPr>
          <p:cNvPr id="4" name="Rectangle 3">
            <a:extLst>
              <a:ext uri="{FF2B5EF4-FFF2-40B4-BE49-F238E27FC236}">
                <a16:creationId xmlns:a16="http://schemas.microsoft.com/office/drawing/2014/main" id="{03E6A17C-7322-4F73-B1F3-BC8B0119FD54}"/>
              </a:ext>
            </a:extLst>
          </p:cNvPr>
          <p:cNvSpPr/>
          <p:nvPr/>
        </p:nvSpPr>
        <p:spPr>
          <a:xfrm>
            <a:off x="5001087" y="2006342"/>
            <a:ext cx="2189825" cy="1551450"/>
          </a:xfrm>
          <a:prstGeom prst="rect">
            <a:avLst/>
          </a:prstGeom>
        </p:spPr>
        <p:txBody>
          <a:bodyPr wrap="square">
            <a:spAutoFit/>
          </a:bodyPr>
          <a:lstStyle/>
          <a:p>
            <a:pPr marL="285750" lvl="0" indent="-285750" algn="just">
              <a:lnSpc>
                <a:spcPct val="150000"/>
              </a:lnSpc>
              <a:spcAft>
                <a:spcPts val="1000"/>
              </a:spcAft>
              <a:buFont typeface="Wingdings" panose="05000000000000000000" pitchFamily="2" charset="2"/>
              <a:buChar char="v"/>
              <a:tabLst>
                <a:tab pos="679450" algn="l"/>
              </a:tabLst>
            </a:pPr>
            <a:r>
              <a:rPr lang="en-GB" dirty="0">
                <a:latin typeface="Bookman Old Style" panose="02050604050505020204" pitchFamily="18" charset="0"/>
                <a:ea typeface="Calibri" panose="020F0502020204030204" pitchFamily="34" charset="0"/>
                <a:cs typeface="Gautami" panose="020B0502040204020203" pitchFamily="34" charset="0"/>
              </a:rPr>
              <a:t>	User</a:t>
            </a:r>
          </a:p>
          <a:p>
            <a:pPr marL="285750" lvl="0" indent="-285750" algn="just">
              <a:lnSpc>
                <a:spcPct val="150000"/>
              </a:lnSpc>
              <a:spcAft>
                <a:spcPts val="1000"/>
              </a:spcAft>
              <a:buFont typeface="Wingdings" panose="05000000000000000000" pitchFamily="2" charset="2"/>
              <a:buChar char="v"/>
              <a:tabLst>
                <a:tab pos="679450" algn="l"/>
              </a:tabLst>
            </a:pPr>
            <a:r>
              <a:rPr lang="en-GB" dirty="0">
                <a:latin typeface="Bookman Old Style" panose="02050604050505020204" pitchFamily="18" charset="0"/>
                <a:ea typeface="Calibri" panose="020F0502020204030204" pitchFamily="34" charset="0"/>
                <a:cs typeface="Gautami" panose="020B0502040204020203" pitchFamily="34" charset="0"/>
              </a:rPr>
              <a:t>	Admin	</a:t>
            </a:r>
            <a:endParaRPr lang="en-IN" sz="1600" dirty="0">
              <a:latin typeface="Calibri" panose="020F0502020204030204" pitchFamily="34" charset="0"/>
              <a:ea typeface="Calibri" panose="020F0502020204030204" pitchFamily="34" charset="0"/>
              <a:cs typeface="Gautami" panose="020B0502040204020203" pitchFamily="34" charset="0"/>
            </a:endParaRPr>
          </a:p>
          <a:p>
            <a:pPr marL="285750" lvl="0" indent="-285750" algn="just">
              <a:lnSpc>
                <a:spcPct val="150000"/>
              </a:lnSpc>
              <a:spcAft>
                <a:spcPts val="1000"/>
              </a:spcAft>
              <a:buFont typeface="Wingdings" panose="05000000000000000000" pitchFamily="2" charset="2"/>
              <a:buChar char="v"/>
              <a:tabLst>
                <a:tab pos="679450" algn="l"/>
              </a:tabLst>
            </a:pPr>
            <a:r>
              <a:rPr lang="en-GB" dirty="0">
                <a:latin typeface="Bookman Old Style" panose="02050604050505020204" pitchFamily="18" charset="0"/>
                <a:ea typeface="Calibri" panose="020F0502020204030204" pitchFamily="34" charset="0"/>
                <a:cs typeface="Gautami" panose="020B0502040204020203" pitchFamily="34" charset="0"/>
              </a:rPr>
              <a:t>	Django</a:t>
            </a:r>
            <a:endParaRPr lang="en-IN" sz="1600" dirty="0">
              <a:effectLst/>
              <a:latin typeface="Calibri" panose="020F0502020204030204" pitchFamily="34" charset="0"/>
              <a:ea typeface="Calibri" panose="020F0502020204030204" pitchFamily="34" charset="0"/>
              <a:cs typeface="Gautami" panose="020B0502040204020203" pitchFamily="34" charset="0"/>
            </a:endParaRPr>
          </a:p>
        </p:txBody>
      </p:sp>
    </p:spTree>
    <p:extLst>
      <p:ext uri="{BB962C8B-B14F-4D97-AF65-F5344CB8AC3E}">
        <p14:creationId xmlns:p14="http://schemas.microsoft.com/office/powerpoint/2010/main" val="16155028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8C0F4AD-E71B-4E40-AA6A-BD3FE383605F}"/>
              </a:ext>
            </a:extLst>
          </p:cNvPr>
          <p:cNvSpPr/>
          <p:nvPr/>
        </p:nvSpPr>
        <p:spPr>
          <a:xfrm>
            <a:off x="3512598" y="811853"/>
            <a:ext cx="5166804"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HARDWARE REQUIREMENTS</a:t>
            </a:r>
            <a:endParaRPr lang="en-IN" sz="2400" dirty="0"/>
          </a:p>
        </p:txBody>
      </p:sp>
      <p:sp>
        <p:nvSpPr>
          <p:cNvPr id="9" name="Rectangle 8">
            <a:extLst>
              <a:ext uri="{FF2B5EF4-FFF2-40B4-BE49-F238E27FC236}">
                <a16:creationId xmlns:a16="http://schemas.microsoft.com/office/drawing/2014/main" id="{20616969-BA41-4D8B-A755-FB10A82B41D5}"/>
              </a:ext>
            </a:extLst>
          </p:cNvPr>
          <p:cNvSpPr/>
          <p:nvPr/>
        </p:nvSpPr>
        <p:spPr>
          <a:xfrm>
            <a:off x="3048000" y="1961954"/>
            <a:ext cx="6096000" cy="3182666"/>
          </a:xfrm>
          <a:prstGeom prst="rect">
            <a:avLst/>
          </a:prstGeom>
        </p:spPr>
        <p:txBody>
          <a:bodyPr>
            <a:spAutoFit/>
          </a:bodyPr>
          <a:lstStyle/>
          <a:p>
            <a:pPr marL="285750" lvl="0" indent="-285750" algn="just">
              <a:lnSpc>
                <a:spcPct val="150000"/>
              </a:lnSpc>
              <a:spcAft>
                <a:spcPts val="1000"/>
              </a:spcAft>
              <a:buFont typeface="Wingdings" panose="05000000000000000000" pitchFamily="2" charset="2"/>
              <a:buChar char="v"/>
              <a:tabLst>
                <a:tab pos="679450" algn="l"/>
              </a:tabLst>
            </a:pPr>
            <a:r>
              <a:rPr lang="en-GB" dirty="0">
                <a:latin typeface="Bookman Old Style" panose="02050604050505020204" pitchFamily="18" charset="0"/>
                <a:ea typeface="Calibri" panose="020F0502020204030204" pitchFamily="34" charset="0"/>
                <a:cs typeface="Gautami" panose="020B0502040204020203" pitchFamily="34" charset="0"/>
              </a:rPr>
              <a:t>	System			:   Pentium IV 2.4 GHz.</a:t>
            </a:r>
            <a:endParaRPr lang="en-IN" sz="1600" dirty="0">
              <a:latin typeface="Calibri" panose="020F0502020204030204" pitchFamily="34" charset="0"/>
              <a:ea typeface="Calibri" panose="020F0502020204030204" pitchFamily="34" charset="0"/>
              <a:cs typeface="Gautami" panose="020B0502040204020203" pitchFamily="34" charset="0"/>
            </a:endParaRPr>
          </a:p>
          <a:p>
            <a:pPr marL="285750" lvl="0" indent="-285750" algn="just">
              <a:lnSpc>
                <a:spcPct val="150000"/>
              </a:lnSpc>
              <a:spcAft>
                <a:spcPts val="1000"/>
              </a:spcAft>
              <a:buFont typeface="Wingdings" panose="05000000000000000000" pitchFamily="2" charset="2"/>
              <a:buChar char="v"/>
              <a:tabLst>
                <a:tab pos="679450" algn="l"/>
              </a:tabLst>
            </a:pPr>
            <a:r>
              <a:rPr lang="en-GB" dirty="0">
                <a:latin typeface="Bookman Old Style" panose="02050604050505020204" pitchFamily="18" charset="0"/>
                <a:ea typeface="Calibri" panose="020F0502020204030204" pitchFamily="34" charset="0"/>
                <a:cs typeface="Gautami" panose="020B0502040204020203" pitchFamily="34" charset="0"/>
              </a:rPr>
              <a:t>	Hard Disk	 		:   40 GB.</a:t>
            </a:r>
            <a:endParaRPr lang="en-IN" sz="1600" dirty="0">
              <a:latin typeface="Calibri" panose="020F0502020204030204" pitchFamily="34" charset="0"/>
              <a:ea typeface="Calibri" panose="020F0502020204030204" pitchFamily="34" charset="0"/>
              <a:cs typeface="Gautami" panose="020B0502040204020203" pitchFamily="34" charset="0"/>
            </a:endParaRPr>
          </a:p>
          <a:p>
            <a:pPr marL="285750" lvl="0" indent="-285750" algn="just">
              <a:lnSpc>
                <a:spcPct val="150000"/>
              </a:lnSpc>
              <a:spcAft>
                <a:spcPts val="1000"/>
              </a:spcAft>
              <a:buFont typeface="Wingdings" panose="05000000000000000000" pitchFamily="2" charset="2"/>
              <a:buChar char="v"/>
              <a:tabLst>
                <a:tab pos="679450" algn="l"/>
              </a:tabLst>
            </a:pPr>
            <a:r>
              <a:rPr lang="en-GB" dirty="0">
                <a:latin typeface="Bookman Old Style" panose="02050604050505020204" pitchFamily="18" charset="0"/>
                <a:ea typeface="Calibri" panose="020F0502020204030204" pitchFamily="34" charset="0"/>
                <a:cs typeface="Gautami" panose="020B0502040204020203" pitchFamily="34" charset="0"/>
              </a:rPr>
              <a:t>	Floppy Drive		:   1.44 Mb.</a:t>
            </a:r>
            <a:endParaRPr lang="en-IN" sz="1600" dirty="0">
              <a:latin typeface="Calibri" panose="020F0502020204030204" pitchFamily="34" charset="0"/>
              <a:ea typeface="Calibri" panose="020F0502020204030204" pitchFamily="34" charset="0"/>
              <a:cs typeface="Gautami" panose="020B0502040204020203" pitchFamily="34" charset="0"/>
            </a:endParaRPr>
          </a:p>
          <a:p>
            <a:pPr marL="285750" lvl="0" indent="-285750" algn="just">
              <a:lnSpc>
                <a:spcPct val="150000"/>
              </a:lnSpc>
              <a:spcAft>
                <a:spcPts val="1000"/>
              </a:spcAft>
              <a:buFont typeface="Wingdings" panose="05000000000000000000" pitchFamily="2" charset="2"/>
              <a:buChar char="v"/>
              <a:tabLst>
                <a:tab pos="679450" algn="l"/>
              </a:tabLst>
            </a:pPr>
            <a:r>
              <a:rPr lang="en-GB" dirty="0">
                <a:latin typeface="Bookman Old Style" panose="02050604050505020204" pitchFamily="18" charset="0"/>
                <a:ea typeface="Calibri" panose="020F0502020204030204" pitchFamily="34" charset="0"/>
                <a:cs typeface="Gautami" panose="020B0502040204020203" pitchFamily="34" charset="0"/>
              </a:rPr>
              <a:t>	Monitor	          	:   14’ Colour Monitor.</a:t>
            </a:r>
            <a:endParaRPr lang="en-IN" sz="1600" dirty="0">
              <a:latin typeface="Calibri" panose="020F0502020204030204" pitchFamily="34" charset="0"/>
              <a:ea typeface="Calibri" panose="020F0502020204030204" pitchFamily="34" charset="0"/>
              <a:cs typeface="Gautami" panose="020B0502040204020203" pitchFamily="34" charset="0"/>
            </a:endParaRPr>
          </a:p>
          <a:p>
            <a:pPr marL="285750" lvl="0" indent="-285750" algn="just">
              <a:lnSpc>
                <a:spcPct val="150000"/>
              </a:lnSpc>
              <a:spcAft>
                <a:spcPts val="1000"/>
              </a:spcAft>
              <a:buFont typeface="Wingdings" panose="05000000000000000000" pitchFamily="2" charset="2"/>
              <a:buChar char="v"/>
              <a:tabLst>
                <a:tab pos="679450" algn="l"/>
              </a:tabLst>
            </a:pPr>
            <a:r>
              <a:rPr lang="en-GB" dirty="0">
                <a:latin typeface="Bookman Old Style" panose="02050604050505020204" pitchFamily="18" charset="0"/>
                <a:ea typeface="Calibri" panose="020F0502020204030204" pitchFamily="34" charset="0"/>
                <a:cs typeface="Gautami" panose="020B0502040204020203" pitchFamily="34" charset="0"/>
              </a:rPr>
              <a:t>	Mouse			:   Optical Mouse.</a:t>
            </a:r>
            <a:endParaRPr lang="en-IN" sz="1600" dirty="0">
              <a:latin typeface="Calibri" panose="020F0502020204030204" pitchFamily="34" charset="0"/>
              <a:ea typeface="Calibri" panose="020F0502020204030204" pitchFamily="34" charset="0"/>
              <a:cs typeface="Gautami" panose="020B0502040204020203" pitchFamily="34" charset="0"/>
            </a:endParaRPr>
          </a:p>
          <a:p>
            <a:pPr marL="285750" lvl="0" indent="-285750" algn="just">
              <a:lnSpc>
                <a:spcPct val="150000"/>
              </a:lnSpc>
              <a:spcAft>
                <a:spcPts val="1000"/>
              </a:spcAft>
              <a:buFont typeface="Wingdings" panose="05000000000000000000" pitchFamily="2" charset="2"/>
              <a:buChar char="v"/>
              <a:tabLst>
                <a:tab pos="679450" algn="l"/>
              </a:tabLst>
            </a:pPr>
            <a:r>
              <a:rPr lang="en-GB" dirty="0">
                <a:latin typeface="Bookman Old Style" panose="02050604050505020204" pitchFamily="18" charset="0"/>
                <a:ea typeface="Calibri" panose="020F0502020204030204" pitchFamily="34" charset="0"/>
                <a:cs typeface="Gautami" panose="020B0502040204020203" pitchFamily="34" charset="0"/>
              </a:rPr>
              <a:t>	Ram				:   512 Mb.</a:t>
            </a:r>
            <a:endParaRPr lang="en-IN" sz="1600" dirty="0">
              <a:effectLst/>
              <a:latin typeface="Calibri" panose="020F0502020204030204" pitchFamily="34" charset="0"/>
              <a:ea typeface="Calibri" panose="020F0502020204030204" pitchFamily="34" charset="0"/>
              <a:cs typeface="Gautami" panose="020B0502040204020203" pitchFamily="34" charset="0"/>
            </a:endParaRPr>
          </a:p>
        </p:txBody>
      </p:sp>
      <p:sp>
        <p:nvSpPr>
          <p:cNvPr id="10" name="TextBox 9">
            <a:extLst>
              <a:ext uri="{FF2B5EF4-FFF2-40B4-BE49-F238E27FC236}">
                <a16:creationId xmlns:a16="http://schemas.microsoft.com/office/drawing/2014/main" id="{5C6A27D7-E876-4376-BDFA-F7CCEB6115B2}"/>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4212539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8C0F4AD-E71B-4E40-AA6A-BD3FE383605F}"/>
              </a:ext>
            </a:extLst>
          </p:cNvPr>
          <p:cNvSpPr/>
          <p:nvPr/>
        </p:nvSpPr>
        <p:spPr>
          <a:xfrm>
            <a:off x="3512598" y="811853"/>
            <a:ext cx="5166804"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SOFTWARE REQUIREMENTS</a:t>
            </a:r>
            <a:endParaRPr lang="en-IN" sz="2400" dirty="0"/>
          </a:p>
        </p:txBody>
      </p:sp>
      <p:sp>
        <p:nvSpPr>
          <p:cNvPr id="2" name="Rectangle 1">
            <a:extLst>
              <a:ext uri="{FF2B5EF4-FFF2-40B4-BE49-F238E27FC236}">
                <a16:creationId xmlns:a16="http://schemas.microsoft.com/office/drawing/2014/main" id="{9AC7CDF7-A49F-43C7-947F-CF1C3A6829C4}"/>
              </a:ext>
            </a:extLst>
          </p:cNvPr>
          <p:cNvSpPr/>
          <p:nvPr/>
        </p:nvSpPr>
        <p:spPr>
          <a:xfrm>
            <a:off x="3052439" y="1985248"/>
            <a:ext cx="6087122" cy="2638928"/>
          </a:xfrm>
          <a:prstGeom prst="rect">
            <a:avLst/>
          </a:prstGeom>
        </p:spPr>
        <p:txBody>
          <a:bodyPr wrap="square">
            <a:spAutoFit/>
          </a:bodyPr>
          <a:lstStyle/>
          <a:p>
            <a:pPr marL="285750" lvl="0" indent="-285750" algn="just">
              <a:lnSpc>
                <a:spcPct val="150000"/>
              </a:lnSpc>
              <a:spcAft>
                <a:spcPts val="1000"/>
              </a:spcAft>
              <a:buFont typeface="Wingdings" panose="05000000000000000000" pitchFamily="2" charset="2"/>
              <a:buChar char="v"/>
              <a:tabLst>
                <a:tab pos="457200" algn="l"/>
              </a:tabLst>
            </a:pPr>
            <a:r>
              <a:rPr lang="en-US" dirty="0">
                <a:latin typeface="Bookman Old Style" panose="02050604050505020204" pitchFamily="18" charset="0"/>
                <a:ea typeface="Calibri" panose="020F0502020204030204" pitchFamily="34" charset="0"/>
                <a:cs typeface="Gautami" panose="020B0502040204020203" pitchFamily="34" charset="0"/>
              </a:rPr>
              <a:t>	Operating system 	:   Windows 7 Ultimate.</a:t>
            </a:r>
            <a:endParaRPr lang="en-IN" sz="1600" dirty="0">
              <a:latin typeface="Calibri" panose="020F0502020204030204" pitchFamily="34" charset="0"/>
              <a:ea typeface="Calibri" panose="020F0502020204030204" pitchFamily="34" charset="0"/>
              <a:cs typeface="Gautami" panose="020B0502040204020203" pitchFamily="34" charset="0"/>
            </a:endParaRPr>
          </a:p>
          <a:p>
            <a:pPr marL="285750" lvl="0" indent="-285750" algn="just">
              <a:lnSpc>
                <a:spcPct val="150000"/>
              </a:lnSpc>
              <a:spcAft>
                <a:spcPts val="1000"/>
              </a:spcAft>
              <a:buFont typeface="Wingdings" panose="05000000000000000000" pitchFamily="2" charset="2"/>
              <a:buChar char="v"/>
              <a:tabLst>
                <a:tab pos="457200" algn="l"/>
              </a:tabLst>
            </a:pPr>
            <a:r>
              <a:rPr lang="en-US" dirty="0">
                <a:latin typeface="Bookman Old Style" panose="02050604050505020204" pitchFamily="18" charset="0"/>
                <a:ea typeface="Calibri" panose="020F0502020204030204" pitchFamily="34" charset="0"/>
                <a:cs typeface="Gautami" panose="020B0502040204020203" pitchFamily="34" charset="0"/>
              </a:rPr>
              <a:t>	Coding Language	:   Python.</a:t>
            </a:r>
            <a:endParaRPr lang="en-IN" sz="1600" dirty="0">
              <a:latin typeface="Calibri" panose="020F0502020204030204" pitchFamily="34" charset="0"/>
              <a:ea typeface="Calibri" panose="020F0502020204030204" pitchFamily="34" charset="0"/>
              <a:cs typeface="Gautami" panose="020B0502040204020203" pitchFamily="34" charset="0"/>
            </a:endParaRPr>
          </a:p>
          <a:p>
            <a:pPr marL="285750" lvl="0" indent="-285750" algn="just">
              <a:lnSpc>
                <a:spcPct val="150000"/>
              </a:lnSpc>
              <a:spcAft>
                <a:spcPts val="1000"/>
              </a:spcAft>
              <a:buFont typeface="Wingdings" panose="05000000000000000000" pitchFamily="2" charset="2"/>
              <a:buChar char="v"/>
              <a:tabLst>
                <a:tab pos="457200" algn="l"/>
              </a:tabLst>
            </a:pPr>
            <a:r>
              <a:rPr lang="en-US" dirty="0">
                <a:latin typeface="Bookman Old Style" panose="02050604050505020204" pitchFamily="18" charset="0"/>
                <a:ea typeface="Calibri" panose="020F0502020204030204" pitchFamily="34" charset="0"/>
                <a:cs typeface="Gautami" panose="020B0502040204020203" pitchFamily="34" charset="0"/>
              </a:rPr>
              <a:t>	Front-End			:   Python.</a:t>
            </a:r>
            <a:endParaRPr lang="en-IN" sz="1600" dirty="0">
              <a:latin typeface="Calibri" panose="020F0502020204030204" pitchFamily="34" charset="0"/>
              <a:ea typeface="Calibri" panose="020F0502020204030204" pitchFamily="34" charset="0"/>
              <a:cs typeface="Gautami" panose="020B0502040204020203" pitchFamily="34" charset="0"/>
            </a:endParaRPr>
          </a:p>
          <a:p>
            <a:pPr marL="285750" lvl="0" indent="-285750" algn="just">
              <a:lnSpc>
                <a:spcPct val="150000"/>
              </a:lnSpc>
              <a:spcAft>
                <a:spcPts val="1000"/>
              </a:spcAft>
              <a:buFont typeface="Wingdings" panose="05000000000000000000" pitchFamily="2" charset="2"/>
              <a:buChar char="v"/>
              <a:tabLst>
                <a:tab pos="457200" algn="l"/>
              </a:tabLst>
            </a:pPr>
            <a:r>
              <a:rPr lang="en-US" dirty="0">
                <a:latin typeface="Bookman Old Style" panose="02050604050505020204" pitchFamily="18" charset="0"/>
                <a:ea typeface="Calibri" panose="020F0502020204030204" pitchFamily="34" charset="0"/>
                <a:cs typeface="Gautami" panose="020B0502040204020203" pitchFamily="34" charset="0"/>
              </a:rPr>
              <a:t>	Designing			:   Html, CSS, JavaScript.</a:t>
            </a:r>
            <a:endParaRPr lang="en-IN" sz="1600" dirty="0">
              <a:latin typeface="Calibri" panose="020F0502020204030204" pitchFamily="34" charset="0"/>
              <a:ea typeface="Calibri" panose="020F0502020204030204" pitchFamily="34" charset="0"/>
              <a:cs typeface="Gautami" panose="020B0502040204020203" pitchFamily="34" charset="0"/>
            </a:endParaRPr>
          </a:p>
          <a:p>
            <a:pPr marL="285750" lvl="0" indent="-285750" algn="just">
              <a:lnSpc>
                <a:spcPct val="150000"/>
              </a:lnSpc>
              <a:spcAft>
                <a:spcPts val="1000"/>
              </a:spcAft>
              <a:buFont typeface="Wingdings" panose="05000000000000000000" pitchFamily="2" charset="2"/>
              <a:buChar char="v"/>
              <a:tabLst>
                <a:tab pos="457200" algn="l"/>
              </a:tabLst>
            </a:pPr>
            <a:r>
              <a:rPr lang="en-US" dirty="0">
                <a:latin typeface="Bookman Old Style" panose="02050604050505020204" pitchFamily="18" charset="0"/>
                <a:ea typeface="Calibri" panose="020F0502020204030204" pitchFamily="34" charset="0"/>
                <a:cs typeface="Gautami" panose="020B0502040204020203" pitchFamily="34" charset="0"/>
              </a:rPr>
              <a:t>	Data Base			:   MySQL.</a:t>
            </a:r>
            <a:endParaRPr lang="en-IN" sz="1600" dirty="0">
              <a:effectLst/>
              <a:latin typeface="Calibri" panose="020F0502020204030204" pitchFamily="34" charset="0"/>
              <a:ea typeface="Calibri" panose="020F0502020204030204" pitchFamily="34" charset="0"/>
              <a:cs typeface="Gautami" panose="020B0502040204020203" pitchFamily="34" charset="0"/>
            </a:endParaRPr>
          </a:p>
        </p:txBody>
      </p:sp>
      <p:sp>
        <p:nvSpPr>
          <p:cNvPr id="10" name="TextBox 9">
            <a:extLst>
              <a:ext uri="{FF2B5EF4-FFF2-40B4-BE49-F238E27FC236}">
                <a16:creationId xmlns:a16="http://schemas.microsoft.com/office/drawing/2014/main" id="{F37F005F-9D4E-4675-99F7-C7B54156B8CF}"/>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2377428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ED6429-0166-471D-A18B-41A4B80FD604}"/>
              </a:ext>
            </a:extLst>
          </p:cNvPr>
          <p:cNvSpPr/>
          <p:nvPr/>
        </p:nvSpPr>
        <p:spPr>
          <a:xfrm>
            <a:off x="3927629" y="2721114"/>
            <a:ext cx="4336742"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4000" b="1" dirty="0">
                <a:solidFill>
                  <a:schemeClr val="accent1"/>
                </a:solidFill>
                <a:latin typeface="Book Antiqua" panose="02040602050305030304" pitchFamily="18" charset="0"/>
              </a:rPr>
              <a:t>DESIGN</a:t>
            </a:r>
            <a:endParaRPr lang="en-IN" sz="4000" dirty="0"/>
          </a:p>
        </p:txBody>
      </p:sp>
      <p:sp>
        <p:nvSpPr>
          <p:cNvPr id="3" name="TextBox 2">
            <a:extLst>
              <a:ext uri="{FF2B5EF4-FFF2-40B4-BE49-F238E27FC236}">
                <a16:creationId xmlns:a16="http://schemas.microsoft.com/office/drawing/2014/main" id="{B719B1EB-4058-42DA-B15A-E51CBB8B6439}"/>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10959527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02988A-825A-4CF0-888C-E26035C3E46F}"/>
              </a:ext>
            </a:extLst>
          </p:cNvPr>
          <p:cNvSpPr/>
          <p:nvPr/>
        </p:nvSpPr>
        <p:spPr>
          <a:xfrm>
            <a:off x="4015034" y="822013"/>
            <a:ext cx="4161932"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DATA FLOW DIAGRAMS</a:t>
            </a:r>
            <a:endParaRPr lang="en-IN" sz="2400" dirty="0"/>
          </a:p>
        </p:txBody>
      </p:sp>
      <p:pic>
        <p:nvPicPr>
          <p:cNvPr id="8" name="Picture 7">
            <a:extLst>
              <a:ext uri="{FF2B5EF4-FFF2-40B4-BE49-F238E27FC236}">
                <a16:creationId xmlns:a16="http://schemas.microsoft.com/office/drawing/2014/main" id="{09F4A622-ADE4-4CDF-A8F3-EB2239B52EBF}"/>
              </a:ext>
            </a:extLst>
          </p:cNvPr>
          <p:cNvPicPr/>
          <p:nvPr/>
        </p:nvPicPr>
        <p:blipFill>
          <a:blip r:embed="rId2"/>
          <a:srcRect/>
          <a:stretch>
            <a:fillRect/>
          </a:stretch>
        </p:blipFill>
        <p:spPr bwMode="auto">
          <a:xfrm>
            <a:off x="821055" y="2235200"/>
            <a:ext cx="5065589" cy="3139440"/>
          </a:xfrm>
          <a:prstGeom prst="rect">
            <a:avLst/>
          </a:prstGeom>
          <a:noFill/>
          <a:ln w="9525">
            <a:noFill/>
            <a:miter lim="800000"/>
            <a:headEnd/>
            <a:tailEnd/>
          </a:ln>
          <a:effectLst>
            <a:outerShdw blurRad="63500" sx="102000" sy="102000" algn="ctr" rotWithShape="0">
              <a:prstClr val="black">
                <a:alpha val="40000"/>
              </a:prstClr>
            </a:outerShdw>
          </a:effectLst>
        </p:spPr>
      </p:pic>
      <p:pic>
        <p:nvPicPr>
          <p:cNvPr id="9" name="Picture 8">
            <a:extLst>
              <a:ext uri="{FF2B5EF4-FFF2-40B4-BE49-F238E27FC236}">
                <a16:creationId xmlns:a16="http://schemas.microsoft.com/office/drawing/2014/main" id="{60DD61CB-D71F-4768-9744-340E4E36A58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459855" y="2235200"/>
            <a:ext cx="5065589" cy="3139440"/>
          </a:xfrm>
          <a:prstGeom prst="rect">
            <a:avLst/>
          </a:prstGeom>
          <a:noFill/>
          <a:ln>
            <a:noFill/>
          </a:ln>
          <a:effectLst>
            <a:outerShdw blurRad="63500" sx="102000" sy="102000" algn="ctr" rotWithShape="0">
              <a:prstClr val="black">
                <a:alpha val="40000"/>
              </a:prstClr>
            </a:outerShdw>
          </a:effectLst>
        </p:spPr>
      </p:pic>
      <p:sp>
        <p:nvSpPr>
          <p:cNvPr id="10" name="TextBox 9">
            <a:extLst>
              <a:ext uri="{FF2B5EF4-FFF2-40B4-BE49-F238E27FC236}">
                <a16:creationId xmlns:a16="http://schemas.microsoft.com/office/drawing/2014/main" id="{1EFF3664-B416-4909-8C7B-76CEB29FDB85}"/>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
        <p:nvSpPr>
          <p:cNvPr id="3" name="Rectangle 2">
            <a:extLst>
              <a:ext uri="{FF2B5EF4-FFF2-40B4-BE49-F238E27FC236}">
                <a16:creationId xmlns:a16="http://schemas.microsoft.com/office/drawing/2014/main" id="{BDDB30AB-7598-46C1-914C-853C1D61B311}"/>
              </a:ext>
            </a:extLst>
          </p:cNvPr>
          <p:cNvSpPr/>
          <p:nvPr/>
        </p:nvSpPr>
        <p:spPr>
          <a:xfrm>
            <a:off x="2522220" y="5415753"/>
            <a:ext cx="7147560" cy="646331"/>
          </a:xfrm>
          <a:prstGeom prst="rect">
            <a:avLst/>
          </a:prstGeom>
        </p:spPr>
        <p:txBody>
          <a:bodyPr wrap="square">
            <a:spAutoFit/>
          </a:bodyPr>
          <a:lstStyle/>
          <a:p>
            <a:r>
              <a:rPr lang="en-US" i="1" dirty="0">
                <a:latin typeface="Bookman Old Style" panose="02050604050505020204" pitchFamily="18" charset="0"/>
                <a:ea typeface="Calibri" panose="020F0502020204030204" pitchFamily="34" charset="0"/>
                <a:cs typeface="Times New Roman" panose="02020603050405020304" pitchFamily="18" charset="0"/>
              </a:rPr>
              <a:t>The above figures shows the data flow diagram of how user and admin logs in and how he gets access to database </a:t>
            </a:r>
            <a:endParaRPr lang="en-IN" i="1" dirty="0"/>
          </a:p>
        </p:txBody>
      </p:sp>
    </p:spTree>
    <p:extLst>
      <p:ext uri="{BB962C8B-B14F-4D97-AF65-F5344CB8AC3E}">
        <p14:creationId xmlns:p14="http://schemas.microsoft.com/office/powerpoint/2010/main" val="20464411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A3E305-2322-4DE8-824F-809DEA09B51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661211" y="2000435"/>
            <a:ext cx="4553079" cy="2592316"/>
          </a:xfrm>
          <a:prstGeom prst="rect">
            <a:avLst/>
          </a:prstGeom>
          <a:noFill/>
          <a:ln>
            <a:noFill/>
          </a:ln>
          <a:effectLst>
            <a:outerShdw blurRad="63500" sx="102000" sy="102000" algn="ctr" rotWithShape="0">
              <a:prstClr val="black">
                <a:alpha val="40000"/>
              </a:prstClr>
            </a:outerShdw>
          </a:effectLst>
        </p:spPr>
      </p:pic>
      <p:pic>
        <p:nvPicPr>
          <p:cNvPr id="5" name="Picture 4">
            <a:extLst>
              <a:ext uri="{FF2B5EF4-FFF2-40B4-BE49-F238E27FC236}">
                <a16:creationId xmlns:a16="http://schemas.microsoft.com/office/drawing/2014/main" id="{B84DC519-6F15-40F8-9569-2A9898B7E9DC}"/>
              </a:ext>
            </a:extLst>
          </p:cNvPr>
          <p:cNvPicPr>
            <a:picLocks noChangeAspect="1"/>
          </p:cNvPicPr>
          <p:nvPr/>
        </p:nvPicPr>
        <p:blipFill>
          <a:blip r:embed="rId3"/>
          <a:stretch>
            <a:fillRect/>
          </a:stretch>
        </p:blipFill>
        <p:spPr>
          <a:xfrm>
            <a:off x="1451579" y="2000435"/>
            <a:ext cx="4552950" cy="2590800"/>
          </a:xfrm>
          <a:prstGeom prst="rect">
            <a:avLst/>
          </a:prstGeom>
          <a:ln>
            <a:noFill/>
          </a:ln>
          <a:effectLst>
            <a:outerShdw blurRad="63500" sx="102000" sy="102000" algn="ctr" rotWithShape="0">
              <a:prstClr val="black">
                <a:alpha val="40000"/>
              </a:prstClr>
            </a:outerShdw>
          </a:effectLst>
        </p:spPr>
      </p:pic>
      <p:sp>
        <p:nvSpPr>
          <p:cNvPr id="6" name="Rectangle 5">
            <a:extLst>
              <a:ext uri="{FF2B5EF4-FFF2-40B4-BE49-F238E27FC236}">
                <a16:creationId xmlns:a16="http://schemas.microsoft.com/office/drawing/2014/main" id="{9102988A-825A-4CF0-888C-E26035C3E46F}"/>
              </a:ext>
            </a:extLst>
          </p:cNvPr>
          <p:cNvSpPr/>
          <p:nvPr/>
        </p:nvSpPr>
        <p:spPr>
          <a:xfrm>
            <a:off x="4199748" y="811853"/>
            <a:ext cx="3609562"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USE CASE DIAGRAMS</a:t>
            </a:r>
            <a:endParaRPr lang="en-IN" sz="2400" dirty="0"/>
          </a:p>
        </p:txBody>
      </p:sp>
      <p:sp>
        <p:nvSpPr>
          <p:cNvPr id="4" name="TextBox 3">
            <a:extLst>
              <a:ext uri="{FF2B5EF4-FFF2-40B4-BE49-F238E27FC236}">
                <a16:creationId xmlns:a16="http://schemas.microsoft.com/office/drawing/2014/main" id="{18A3CFB5-0F27-4055-9819-3EE8F212FA64}"/>
              </a:ext>
            </a:extLst>
          </p:cNvPr>
          <p:cNvSpPr txBox="1"/>
          <p:nvPr/>
        </p:nvSpPr>
        <p:spPr>
          <a:xfrm>
            <a:off x="3312160" y="4846320"/>
            <a:ext cx="1381760" cy="369332"/>
          </a:xfrm>
          <a:prstGeom prst="rect">
            <a:avLst/>
          </a:prstGeom>
          <a:noFill/>
        </p:spPr>
        <p:txBody>
          <a:bodyPr wrap="square" rtlCol="0">
            <a:spAutoFit/>
          </a:bodyPr>
          <a:lstStyle/>
          <a:p>
            <a:r>
              <a:rPr lang="en-IN" dirty="0"/>
              <a:t>User</a:t>
            </a:r>
          </a:p>
        </p:txBody>
      </p:sp>
      <p:sp>
        <p:nvSpPr>
          <p:cNvPr id="7" name="TextBox 6">
            <a:extLst>
              <a:ext uri="{FF2B5EF4-FFF2-40B4-BE49-F238E27FC236}">
                <a16:creationId xmlns:a16="http://schemas.microsoft.com/office/drawing/2014/main" id="{F1A60641-0A38-4C60-A381-632CED35C682}"/>
              </a:ext>
            </a:extLst>
          </p:cNvPr>
          <p:cNvSpPr txBox="1"/>
          <p:nvPr/>
        </p:nvSpPr>
        <p:spPr>
          <a:xfrm>
            <a:off x="8246870" y="4846320"/>
            <a:ext cx="1381760" cy="369332"/>
          </a:xfrm>
          <a:prstGeom prst="rect">
            <a:avLst/>
          </a:prstGeom>
          <a:noFill/>
        </p:spPr>
        <p:txBody>
          <a:bodyPr wrap="square" rtlCol="0">
            <a:spAutoFit/>
          </a:bodyPr>
          <a:lstStyle/>
          <a:p>
            <a:r>
              <a:rPr lang="en-IN" dirty="0"/>
              <a:t>Admin</a:t>
            </a:r>
          </a:p>
        </p:txBody>
      </p:sp>
      <p:sp>
        <p:nvSpPr>
          <p:cNvPr id="8" name="TextBox 7">
            <a:extLst>
              <a:ext uri="{FF2B5EF4-FFF2-40B4-BE49-F238E27FC236}">
                <a16:creationId xmlns:a16="http://schemas.microsoft.com/office/drawing/2014/main" id="{39AEEF50-E0FB-4E17-8805-FAECA2F53910}"/>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
        <p:nvSpPr>
          <p:cNvPr id="9" name="Rectangle 8">
            <a:extLst>
              <a:ext uri="{FF2B5EF4-FFF2-40B4-BE49-F238E27FC236}">
                <a16:creationId xmlns:a16="http://schemas.microsoft.com/office/drawing/2014/main" id="{6C2D428E-9BCC-4F57-BDAE-FBB4A0BAC0B7}"/>
              </a:ext>
            </a:extLst>
          </p:cNvPr>
          <p:cNvSpPr/>
          <p:nvPr/>
        </p:nvSpPr>
        <p:spPr>
          <a:xfrm>
            <a:off x="2522220" y="5318152"/>
            <a:ext cx="7147560" cy="369332"/>
          </a:xfrm>
          <a:prstGeom prst="rect">
            <a:avLst/>
          </a:prstGeom>
        </p:spPr>
        <p:txBody>
          <a:bodyPr wrap="square">
            <a:spAutoFit/>
          </a:bodyPr>
          <a:lstStyle/>
          <a:p>
            <a:endParaRPr lang="en-IN" i="1" dirty="0"/>
          </a:p>
        </p:txBody>
      </p:sp>
      <p:sp>
        <p:nvSpPr>
          <p:cNvPr id="11" name="Rectangle 10">
            <a:extLst>
              <a:ext uri="{FF2B5EF4-FFF2-40B4-BE49-F238E27FC236}">
                <a16:creationId xmlns:a16="http://schemas.microsoft.com/office/drawing/2014/main" id="{F7D0506F-2FC8-4C3B-9D0A-5651E34174E8}"/>
              </a:ext>
            </a:extLst>
          </p:cNvPr>
          <p:cNvSpPr/>
          <p:nvPr/>
        </p:nvSpPr>
        <p:spPr>
          <a:xfrm>
            <a:off x="2522220" y="5415753"/>
            <a:ext cx="7147560" cy="646331"/>
          </a:xfrm>
          <a:prstGeom prst="rect">
            <a:avLst/>
          </a:prstGeom>
        </p:spPr>
        <p:txBody>
          <a:bodyPr wrap="square">
            <a:spAutoFit/>
          </a:bodyPr>
          <a:lstStyle/>
          <a:p>
            <a:pPr algn="just"/>
            <a:r>
              <a:rPr lang="en-US" i="1" dirty="0">
                <a:latin typeface="Bookman Old Style" panose="02050604050505020204" pitchFamily="18" charset="0"/>
              </a:rPr>
              <a:t>The above figures shows the use case diagram of the accessibilities of the user and admin</a:t>
            </a:r>
            <a:endParaRPr lang="en-IN" i="1" dirty="0">
              <a:latin typeface="Bookman Old Style" panose="02050604050505020204" pitchFamily="18" charset="0"/>
            </a:endParaRPr>
          </a:p>
        </p:txBody>
      </p:sp>
    </p:spTree>
    <p:extLst>
      <p:ext uri="{BB962C8B-B14F-4D97-AF65-F5344CB8AC3E}">
        <p14:creationId xmlns:p14="http://schemas.microsoft.com/office/powerpoint/2010/main" val="2501094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02988A-825A-4CF0-888C-E26035C3E46F}"/>
              </a:ext>
            </a:extLst>
          </p:cNvPr>
          <p:cNvSpPr/>
          <p:nvPr/>
        </p:nvSpPr>
        <p:spPr>
          <a:xfrm>
            <a:off x="3512598" y="811853"/>
            <a:ext cx="5166804"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ACTIVITY DIAGRAM</a:t>
            </a:r>
            <a:endParaRPr lang="en-IN" sz="2400" dirty="0"/>
          </a:p>
        </p:txBody>
      </p:sp>
      <p:pic>
        <p:nvPicPr>
          <p:cNvPr id="7" name="Picture 6">
            <a:extLst>
              <a:ext uri="{FF2B5EF4-FFF2-40B4-BE49-F238E27FC236}">
                <a16:creationId xmlns:a16="http://schemas.microsoft.com/office/drawing/2014/main" id="{2B47F1A4-F849-413D-9F26-4492C20BB13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405543" y="1851679"/>
            <a:ext cx="5273859" cy="3825136"/>
          </a:xfrm>
          <a:prstGeom prst="rect">
            <a:avLst/>
          </a:prstGeom>
          <a:noFill/>
          <a:ln>
            <a:noFill/>
          </a:ln>
          <a:effectLst>
            <a:outerShdw blurRad="63500" sx="102000" sy="102000" algn="ctr" rotWithShape="0">
              <a:prstClr val="black">
                <a:alpha val="40000"/>
              </a:prstClr>
            </a:outerShdw>
          </a:effectLst>
        </p:spPr>
      </p:pic>
      <p:sp>
        <p:nvSpPr>
          <p:cNvPr id="4" name="TextBox 3">
            <a:extLst>
              <a:ext uri="{FF2B5EF4-FFF2-40B4-BE49-F238E27FC236}">
                <a16:creationId xmlns:a16="http://schemas.microsoft.com/office/drawing/2014/main" id="{72F5A6B1-385F-4AD9-9994-1CB8CAFC9A70}"/>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
        <p:nvSpPr>
          <p:cNvPr id="5" name="Rectangle 4">
            <a:extLst>
              <a:ext uri="{FF2B5EF4-FFF2-40B4-BE49-F238E27FC236}">
                <a16:creationId xmlns:a16="http://schemas.microsoft.com/office/drawing/2014/main" id="{F0DE55FE-E2F5-4EFC-9730-B7A31682B7F2}"/>
              </a:ext>
            </a:extLst>
          </p:cNvPr>
          <p:cNvSpPr/>
          <p:nvPr/>
        </p:nvSpPr>
        <p:spPr>
          <a:xfrm>
            <a:off x="1512938" y="5654630"/>
            <a:ext cx="9166123" cy="391517"/>
          </a:xfrm>
          <a:prstGeom prst="rect">
            <a:avLst/>
          </a:prstGeom>
        </p:spPr>
        <p:txBody>
          <a:bodyPr wrap="square">
            <a:spAutoFit/>
          </a:bodyPr>
          <a:lstStyle/>
          <a:p>
            <a:pPr algn="just">
              <a:lnSpc>
                <a:spcPct val="115000"/>
              </a:lnSpc>
              <a:spcAft>
                <a:spcPts val="1000"/>
              </a:spcAft>
            </a:pPr>
            <a:r>
              <a:rPr lang="en-US" i="1" dirty="0">
                <a:latin typeface="Bookman Old Style" panose="02050604050505020204" pitchFamily="18" charset="0"/>
                <a:ea typeface="Calibri" panose="020F0502020204030204" pitchFamily="34" charset="0"/>
                <a:cs typeface="Times New Roman" panose="02020603050405020304" pitchFamily="18" charset="0"/>
              </a:rPr>
              <a:t>The above figure shows the activity diagram of the activities of user and admin</a:t>
            </a:r>
            <a:endParaRPr lang="en-IN" sz="1400" i="1" dirty="0">
              <a:latin typeface="Calibri" panose="020F0502020204030204" pitchFamily="34" charset="0"/>
              <a:ea typeface="Calibri" panose="020F0502020204030204" pitchFamily="34" charset="0"/>
              <a:cs typeface="Gautami" panose="020B0502040204020203" pitchFamily="34" charset="0"/>
            </a:endParaRPr>
          </a:p>
        </p:txBody>
      </p:sp>
    </p:spTree>
    <p:extLst>
      <p:ext uri="{BB962C8B-B14F-4D97-AF65-F5344CB8AC3E}">
        <p14:creationId xmlns:p14="http://schemas.microsoft.com/office/powerpoint/2010/main" val="4203692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0ED07B-6566-497A-B84E-0FC0467B1C05}"/>
              </a:ext>
            </a:extLst>
          </p:cNvPr>
          <p:cNvSpPr>
            <a:spLocks noGrp="1"/>
          </p:cNvSpPr>
          <p:nvPr>
            <p:ph type="subTitle" idx="1"/>
          </p:nvPr>
        </p:nvSpPr>
        <p:spPr>
          <a:xfrm>
            <a:off x="773091" y="823097"/>
            <a:ext cx="10645805" cy="1354699"/>
          </a:xfrm>
          <a:effectLst>
            <a:outerShdw blurRad="50800" dist="38100" dir="2700000" algn="tl" rotWithShape="0">
              <a:prstClr val="black">
                <a:alpha val="40000"/>
              </a:prstClr>
            </a:outerShdw>
          </a:effectLst>
        </p:spPr>
        <p:txBody>
          <a:bodyPr>
            <a:normAutofit/>
          </a:bodyPr>
          <a:lstStyle/>
          <a:p>
            <a:pPr algn="ctr"/>
            <a:r>
              <a:rPr lang="en-US" sz="2400" b="1" dirty="0">
                <a:solidFill>
                  <a:schemeClr val="accent1"/>
                </a:solidFill>
                <a:latin typeface="Book Antiqua" panose="02040602050305030304" pitchFamily="18" charset="0"/>
              </a:rPr>
              <a:t>DJANGO WEB FRAMEWORK</a:t>
            </a:r>
          </a:p>
          <a:p>
            <a:pPr algn="ctr"/>
            <a:r>
              <a:rPr lang="en-US" sz="2400" b="1" dirty="0">
                <a:solidFill>
                  <a:schemeClr val="accent1"/>
                </a:solidFill>
                <a:latin typeface="Book Antiqua" panose="02040602050305030304" pitchFamily="18" charset="0"/>
              </a:rPr>
              <a:t> SOFTWARE METRICS MEASUREMENT USING RADON AND PYLINT </a:t>
            </a:r>
            <a:endParaRPr lang="en-IN" sz="2400" dirty="0">
              <a:solidFill>
                <a:schemeClr val="accent1"/>
              </a:solidFill>
              <a:latin typeface="Book Antiqua" panose="02040602050305030304" pitchFamily="18" charset="0"/>
            </a:endParaRPr>
          </a:p>
          <a:p>
            <a:endParaRPr lang="en-IN" sz="2400" dirty="0">
              <a:solidFill>
                <a:schemeClr val="accent1"/>
              </a:solidFill>
              <a:latin typeface="Book Antiqua" panose="02040602050305030304" pitchFamily="18" charset="0"/>
            </a:endParaRPr>
          </a:p>
        </p:txBody>
      </p:sp>
      <p:sp>
        <p:nvSpPr>
          <p:cNvPr id="11" name="Rectangle 10">
            <a:extLst>
              <a:ext uri="{FF2B5EF4-FFF2-40B4-BE49-F238E27FC236}">
                <a16:creationId xmlns:a16="http://schemas.microsoft.com/office/drawing/2014/main" id="{24B43AC9-22D4-4F79-A25A-B989EA124FD8}"/>
              </a:ext>
            </a:extLst>
          </p:cNvPr>
          <p:cNvSpPr/>
          <p:nvPr/>
        </p:nvSpPr>
        <p:spPr>
          <a:xfrm>
            <a:off x="3158960" y="4245460"/>
            <a:ext cx="5874066" cy="1200329"/>
          </a:xfrm>
          <a:prstGeom prst="rect">
            <a:avLst/>
          </a:prstGeom>
        </p:spPr>
        <p:txBody>
          <a:bodyPr wrap="square">
            <a:spAutoFit/>
          </a:bodyPr>
          <a:lstStyle/>
          <a:p>
            <a:pPr algn="ctr"/>
            <a:r>
              <a:rPr lang="en-IN" dirty="0">
                <a:solidFill>
                  <a:srgbClr val="00B0F0"/>
                </a:solidFill>
                <a:latin typeface="Bookman Old Style" panose="02050604050505020204" pitchFamily="18" charset="0"/>
              </a:rPr>
              <a:t>BOREDA ANAND   		   			(16L01A0507)</a:t>
            </a:r>
          </a:p>
          <a:p>
            <a:pPr algn="ctr"/>
            <a:r>
              <a:rPr lang="en-IN" dirty="0">
                <a:solidFill>
                  <a:srgbClr val="00B0F0"/>
                </a:solidFill>
                <a:latin typeface="Bookman Old Style" panose="02050604050505020204" pitchFamily="18" charset="0"/>
              </a:rPr>
              <a:t>A.ANIL KUMAR   		   	   		(16L01A0501)</a:t>
            </a:r>
          </a:p>
          <a:p>
            <a:pPr algn="ctr"/>
            <a:r>
              <a:rPr lang="en-IN" dirty="0">
                <a:solidFill>
                  <a:srgbClr val="00B0F0"/>
                </a:solidFill>
                <a:latin typeface="Bookman Old Style" panose="02050604050505020204" pitchFamily="18" charset="0"/>
              </a:rPr>
              <a:t>SYED MOIZUDDIN  		   			(16L01A0546)</a:t>
            </a:r>
          </a:p>
          <a:p>
            <a:pPr algn="ctr"/>
            <a:r>
              <a:rPr lang="en-IN" dirty="0">
                <a:solidFill>
                  <a:srgbClr val="00B0F0"/>
                </a:solidFill>
                <a:latin typeface="Bookman Old Style" panose="02050604050505020204" pitchFamily="18" charset="0"/>
              </a:rPr>
              <a:t>M.YASHWANTH			   			(16L01A0525)</a:t>
            </a:r>
          </a:p>
        </p:txBody>
      </p:sp>
      <p:sp>
        <p:nvSpPr>
          <p:cNvPr id="14" name="Rectangle 13">
            <a:extLst>
              <a:ext uri="{FF2B5EF4-FFF2-40B4-BE49-F238E27FC236}">
                <a16:creationId xmlns:a16="http://schemas.microsoft.com/office/drawing/2014/main" id="{B30C2295-2560-41B7-91D5-80B3B6F9526C}"/>
              </a:ext>
            </a:extLst>
          </p:cNvPr>
          <p:cNvSpPr/>
          <p:nvPr/>
        </p:nvSpPr>
        <p:spPr>
          <a:xfrm>
            <a:off x="4873092" y="2407819"/>
            <a:ext cx="2445802" cy="1404872"/>
          </a:xfrm>
          <a:prstGeom prst="rect">
            <a:avLst/>
          </a:prstGeom>
        </p:spPr>
        <p:txBody>
          <a:bodyPr wrap="square">
            <a:spAutoFit/>
          </a:bodyPr>
          <a:lstStyle/>
          <a:p>
            <a:pPr lvl="0">
              <a:lnSpc>
                <a:spcPct val="150000"/>
              </a:lnSpc>
            </a:pPr>
            <a:r>
              <a:rPr lang="en-IN" dirty="0">
                <a:solidFill>
                  <a:srgbClr val="B71E42"/>
                </a:solidFill>
              </a:rPr>
              <a:t>Under the guidance of </a:t>
            </a:r>
            <a:endParaRPr lang="en-IN" sz="1600" dirty="0">
              <a:solidFill>
                <a:srgbClr val="B71E42"/>
              </a:solidFill>
            </a:endParaRPr>
          </a:p>
          <a:p>
            <a:pPr algn="ctr">
              <a:lnSpc>
                <a:spcPct val="115000"/>
              </a:lnSpc>
              <a:spcAft>
                <a:spcPts val="0"/>
              </a:spcAft>
            </a:pPr>
            <a:r>
              <a:rPr lang="en-US" sz="1600" b="1" dirty="0">
                <a:solidFill>
                  <a:srgbClr val="00B0F0"/>
                </a:solidFill>
                <a:effectLst/>
                <a:latin typeface="Bookman Old Style" panose="02050604050505020204" pitchFamily="18" charset="0"/>
                <a:ea typeface="Bookman Old Style" panose="02050604050505020204" pitchFamily="18" charset="0"/>
                <a:cs typeface="Bookman Old Style" panose="02050604050505020204" pitchFamily="18" charset="0"/>
              </a:rPr>
              <a:t>R. Vinod Kumar</a:t>
            </a:r>
            <a:endParaRPr lang="en-IN" sz="1400" b="1" dirty="0">
              <a:solidFill>
                <a:srgbClr val="00B0F0"/>
              </a:solidFill>
              <a:latin typeface="Calibri" panose="020F0502020204030204" pitchFamily="34" charset="0"/>
              <a:ea typeface="Bookman Old Style" panose="02050604050505020204" pitchFamily="18" charset="0"/>
              <a:cs typeface="Gautami" panose="020B0502040204020203" pitchFamily="34" charset="0"/>
            </a:endParaRPr>
          </a:p>
          <a:p>
            <a:pPr algn="ctr">
              <a:lnSpc>
                <a:spcPct val="115000"/>
              </a:lnSpc>
              <a:spcAft>
                <a:spcPts val="0"/>
              </a:spcAft>
            </a:pPr>
            <a:r>
              <a:rPr lang="en-US" dirty="0">
                <a:solidFill>
                  <a:srgbClr val="B71E42"/>
                </a:solidFill>
                <a:latin typeface="Bookman Old Style" panose="02050604050505020204" pitchFamily="18" charset="0"/>
                <a:ea typeface="Bookman Old Style" panose="02050604050505020204" pitchFamily="18" charset="0"/>
                <a:cs typeface="Bookman Old Style" panose="02050604050505020204" pitchFamily="18" charset="0"/>
              </a:rPr>
              <a:t>Assistant Professor</a:t>
            </a:r>
            <a:r>
              <a:rPr lang="en-US" dirty="0">
                <a:latin typeface="Bookman Old Style" panose="02050604050505020204" pitchFamily="18" charset="0"/>
                <a:ea typeface="Bookman Old Style" panose="02050604050505020204" pitchFamily="18" charset="0"/>
                <a:cs typeface="Bookman Old Style" panose="02050604050505020204" pitchFamily="18" charset="0"/>
              </a:rPr>
              <a:t>	</a:t>
            </a:r>
            <a:endParaRPr lang="en-IN" dirty="0"/>
          </a:p>
        </p:txBody>
      </p:sp>
      <p:sp>
        <p:nvSpPr>
          <p:cNvPr id="4" name="Rectangle 3">
            <a:extLst>
              <a:ext uri="{FF2B5EF4-FFF2-40B4-BE49-F238E27FC236}">
                <a16:creationId xmlns:a16="http://schemas.microsoft.com/office/drawing/2014/main" id="{FC3B7FFE-1594-4775-AFE7-8900E8F0288F}"/>
              </a:ext>
            </a:extLst>
          </p:cNvPr>
          <p:cNvSpPr/>
          <p:nvPr/>
        </p:nvSpPr>
        <p:spPr>
          <a:xfrm>
            <a:off x="5750395" y="3616932"/>
            <a:ext cx="460382" cy="391517"/>
          </a:xfrm>
          <a:prstGeom prst="rect">
            <a:avLst/>
          </a:prstGeom>
        </p:spPr>
        <p:txBody>
          <a:bodyPr wrap="none">
            <a:spAutoFit/>
          </a:bodyPr>
          <a:lstStyle/>
          <a:p>
            <a:pPr algn="ctr">
              <a:lnSpc>
                <a:spcPct val="115000"/>
              </a:lnSpc>
              <a:spcAft>
                <a:spcPts val="1000"/>
              </a:spcAft>
            </a:pPr>
            <a:r>
              <a:rPr lang="en-US" i="1" dirty="0">
                <a:solidFill>
                  <a:schemeClr val="tx1">
                    <a:lumMod val="65000"/>
                    <a:lumOff val="35000"/>
                  </a:schemeClr>
                </a:solidFill>
                <a:latin typeface="Bookman Old Style" panose="02050604050505020204" pitchFamily="18" charset="0"/>
                <a:ea typeface="Bookman Old Style" panose="02050604050505020204" pitchFamily="18" charset="0"/>
                <a:cs typeface="Bookman Old Style" panose="02050604050505020204" pitchFamily="18" charset="0"/>
              </a:rPr>
              <a:t>by</a:t>
            </a:r>
            <a:endParaRPr lang="en-IN" dirty="0">
              <a:solidFill>
                <a:schemeClr val="tx1">
                  <a:lumMod val="65000"/>
                  <a:lumOff val="35000"/>
                </a:schemeClr>
              </a:solidFill>
              <a:latin typeface="Calibri" panose="020F0502020204030204" pitchFamily="34" charset="0"/>
              <a:ea typeface="Calibri" panose="020F0502020204030204" pitchFamily="34" charset="0"/>
              <a:cs typeface="Gautami" panose="020B0502040204020203" pitchFamily="34" charset="0"/>
            </a:endParaRPr>
          </a:p>
        </p:txBody>
      </p:sp>
    </p:spTree>
    <p:extLst>
      <p:ext uri="{BB962C8B-B14F-4D97-AF65-F5344CB8AC3E}">
        <p14:creationId xmlns:p14="http://schemas.microsoft.com/office/powerpoint/2010/main" val="29200098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02988A-825A-4CF0-888C-E26035C3E46F}"/>
              </a:ext>
            </a:extLst>
          </p:cNvPr>
          <p:cNvSpPr/>
          <p:nvPr/>
        </p:nvSpPr>
        <p:spPr>
          <a:xfrm>
            <a:off x="3512598" y="811853"/>
            <a:ext cx="5166804"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SEQUENCE DIAGRAM</a:t>
            </a:r>
            <a:endParaRPr lang="en-IN" sz="2400" dirty="0"/>
          </a:p>
        </p:txBody>
      </p:sp>
      <p:pic>
        <p:nvPicPr>
          <p:cNvPr id="4" name="Picture 3">
            <a:extLst>
              <a:ext uri="{FF2B5EF4-FFF2-40B4-BE49-F238E27FC236}">
                <a16:creationId xmlns:a16="http://schemas.microsoft.com/office/drawing/2014/main" id="{F8061A53-C7CF-436A-9ECA-F5E5B590DFC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512598" y="1866918"/>
            <a:ext cx="5166804" cy="3665202"/>
          </a:xfrm>
          <a:prstGeom prst="rect">
            <a:avLst/>
          </a:prstGeom>
          <a:noFill/>
          <a:ln>
            <a:noFill/>
          </a:ln>
          <a:effectLst>
            <a:outerShdw blurRad="63500" sx="102000" sy="102000" algn="ctr" rotWithShape="0">
              <a:prstClr val="black">
                <a:alpha val="40000"/>
              </a:prstClr>
            </a:outerShdw>
          </a:effectLst>
        </p:spPr>
      </p:pic>
      <p:sp>
        <p:nvSpPr>
          <p:cNvPr id="5" name="TextBox 4">
            <a:extLst>
              <a:ext uri="{FF2B5EF4-FFF2-40B4-BE49-F238E27FC236}">
                <a16:creationId xmlns:a16="http://schemas.microsoft.com/office/drawing/2014/main" id="{8F7928DD-1C99-4989-95F3-F2321C8EE820}"/>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
        <p:nvSpPr>
          <p:cNvPr id="7" name="Rectangle 6">
            <a:extLst>
              <a:ext uri="{FF2B5EF4-FFF2-40B4-BE49-F238E27FC236}">
                <a16:creationId xmlns:a16="http://schemas.microsoft.com/office/drawing/2014/main" id="{E952289E-7968-411F-9F92-7005B2CF1E05}"/>
              </a:ext>
            </a:extLst>
          </p:cNvPr>
          <p:cNvSpPr/>
          <p:nvPr/>
        </p:nvSpPr>
        <p:spPr>
          <a:xfrm>
            <a:off x="756469" y="5639646"/>
            <a:ext cx="11435531" cy="391261"/>
          </a:xfrm>
          <a:prstGeom prst="rect">
            <a:avLst/>
          </a:prstGeom>
        </p:spPr>
        <p:txBody>
          <a:bodyPr wrap="square">
            <a:spAutoFit/>
          </a:bodyPr>
          <a:lstStyle/>
          <a:p>
            <a:pPr algn="just">
              <a:lnSpc>
                <a:spcPct val="115000"/>
              </a:lnSpc>
              <a:spcAft>
                <a:spcPts val="1000"/>
              </a:spcAft>
            </a:pPr>
            <a:r>
              <a:rPr lang="en-US" i="1" dirty="0">
                <a:latin typeface="Bookman Old Style" panose="02050604050505020204" pitchFamily="18" charset="0"/>
                <a:ea typeface="Calibri" panose="020F0502020204030204" pitchFamily="34" charset="0"/>
                <a:cs typeface="Times New Roman" panose="02020603050405020304" pitchFamily="18" charset="0"/>
              </a:rPr>
              <a:t>The above figure shows the sequence diagram of request and response between user and admin</a:t>
            </a:r>
            <a:endParaRPr lang="en-IN" sz="1400" i="1" dirty="0">
              <a:latin typeface="Calibri" panose="020F0502020204030204" pitchFamily="34" charset="0"/>
              <a:ea typeface="Calibri" panose="020F0502020204030204" pitchFamily="34" charset="0"/>
              <a:cs typeface="Gautami" panose="020B0502040204020203" pitchFamily="34" charset="0"/>
            </a:endParaRPr>
          </a:p>
        </p:txBody>
      </p:sp>
    </p:spTree>
    <p:extLst>
      <p:ext uri="{BB962C8B-B14F-4D97-AF65-F5344CB8AC3E}">
        <p14:creationId xmlns:p14="http://schemas.microsoft.com/office/powerpoint/2010/main" val="41038263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ED6429-0166-471D-A18B-41A4B80FD604}"/>
              </a:ext>
            </a:extLst>
          </p:cNvPr>
          <p:cNvSpPr/>
          <p:nvPr/>
        </p:nvSpPr>
        <p:spPr>
          <a:xfrm>
            <a:off x="3487814" y="2721114"/>
            <a:ext cx="5216371"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4000" b="1" dirty="0">
                <a:solidFill>
                  <a:schemeClr val="accent1"/>
                </a:solidFill>
                <a:latin typeface="Book Antiqua" panose="02040602050305030304" pitchFamily="18" charset="0"/>
              </a:rPr>
              <a:t>IMPLEMENTATION</a:t>
            </a:r>
            <a:endParaRPr lang="en-IN" sz="4000" dirty="0"/>
          </a:p>
        </p:txBody>
      </p:sp>
      <p:sp>
        <p:nvSpPr>
          <p:cNvPr id="3" name="TextBox 2">
            <a:extLst>
              <a:ext uri="{FF2B5EF4-FFF2-40B4-BE49-F238E27FC236}">
                <a16:creationId xmlns:a16="http://schemas.microsoft.com/office/drawing/2014/main" id="{F0869EF8-7024-4214-A717-C3396B5FBED1}"/>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22611857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2B44292-7AF7-4DAC-A67A-8F6D5398A58F}"/>
              </a:ext>
            </a:extLst>
          </p:cNvPr>
          <p:cNvSpPr/>
          <p:nvPr/>
        </p:nvSpPr>
        <p:spPr>
          <a:xfrm>
            <a:off x="4068092" y="830048"/>
            <a:ext cx="4055816"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SYSTEM ARCHITECTURE</a:t>
            </a:r>
            <a:endParaRPr lang="en-IN" sz="2400" dirty="0"/>
          </a:p>
        </p:txBody>
      </p:sp>
      <p:pic>
        <p:nvPicPr>
          <p:cNvPr id="6" name="Picture 5">
            <a:extLst>
              <a:ext uri="{FF2B5EF4-FFF2-40B4-BE49-F238E27FC236}">
                <a16:creationId xmlns:a16="http://schemas.microsoft.com/office/drawing/2014/main" id="{89979503-47FE-4F4D-8E87-7668E783127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68849" y="1946516"/>
            <a:ext cx="6854302" cy="3591523"/>
          </a:xfrm>
          <a:prstGeom prst="rect">
            <a:avLst/>
          </a:prstGeom>
          <a:noFill/>
          <a:ln>
            <a:noFill/>
          </a:ln>
          <a:effectLst>
            <a:outerShdw blurRad="63500" sx="102000" sy="102000" algn="ctr" rotWithShape="0">
              <a:prstClr val="black">
                <a:alpha val="40000"/>
              </a:prstClr>
            </a:outerShdw>
          </a:effectLst>
        </p:spPr>
      </p:pic>
      <p:sp>
        <p:nvSpPr>
          <p:cNvPr id="4" name="TextBox 3">
            <a:extLst>
              <a:ext uri="{FF2B5EF4-FFF2-40B4-BE49-F238E27FC236}">
                <a16:creationId xmlns:a16="http://schemas.microsoft.com/office/drawing/2014/main" id="{632CF9F6-E4CD-45DC-A07F-A9F9DC09D64D}"/>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
        <p:nvSpPr>
          <p:cNvPr id="7" name="Rectangle 6">
            <a:extLst>
              <a:ext uri="{FF2B5EF4-FFF2-40B4-BE49-F238E27FC236}">
                <a16:creationId xmlns:a16="http://schemas.microsoft.com/office/drawing/2014/main" id="{8242A2CF-6C48-4C53-B044-2BA3E2656841}"/>
              </a:ext>
            </a:extLst>
          </p:cNvPr>
          <p:cNvSpPr/>
          <p:nvPr/>
        </p:nvSpPr>
        <p:spPr>
          <a:xfrm>
            <a:off x="649789" y="5483032"/>
            <a:ext cx="11435531" cy="709810"/>
          </a:xfrm>
          <a:prstGeom prst="rect">
            <a:avLst/>
          </a:prstGeom>
        </p:spPr>
        <p:txBody>
          <a:bodyPr wrap="square">
            <a:spAutoFit/>
          </a:bodyPr>
          <a:lstStyle/>
          <a:p>
            <a:pPr algn="ctr">
              <a:lnSpc>
                <a:spcPct val="115000"/>
              </a:lnSpc>
              <a:spcAft>
                <a:spcPts val="1000"/>
              </a:spcAft>
            </a:pPr>
            <a:r>
              <a:rPr lang="en-US" i="1" dirty="0">
                <a:latin typeface="Bookman Old Style" panose="02050604050505020204" pitchFamily="18" charset="0"/>
                <a:ea typeface="Calibri" panose="020F0502020204030204" pitchFamily="34" charset="0"/>
                <a:cs typeface="Times New Roman" panose="02020603050405020304" pitchFamily="18" charset="0"/>
              </a:rPr>
              <a:t>The above figure shows the architecture of the system of how the input file is taken as input, analyzed and result is given as output</a:t>
            </a:r>
            <a:endParaRPr lang="en-IN" sz="1400" i="1" dirty="0">
              <a:latin typeface="Calibri" panose="020F0502020204030204" pitchFamily="34" charset="0"/>
              <a:ea typeface="Calibri" panose="020F0502020204030204" pitchFamily="34" charset="0"/>
              <a:cs typeface="Gautami" panose="020B0502040204020203" pitchFamily="34" charset="0"/>
            </a:endParaRPr>
          </a:p>
        </p:txBody>
      </p:sp>
    </p:spTree>
    <p:extLst>
      <p:ext uri="{BB962C8B-B14F-4D97-AF65-F5344CB8AC3E}">
        <p14:creationId xmlns:p14="http://schemas.microsoft.com/office/powerpoint/2010/main" val="2198282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0243393-1537-41AE-B5FA-84B06CE92124}"/>
              </a:ext>
            </a:extLst>
          </p:cNvPr>
          <p:cNvSpPr/>
          <p:nvPr/>
        </p:nvSpPr>
        <p:spPr>
          <a:xfrm>
            <a:off x="4791907" y="2721114"/>
            <a:ext cx="2608186"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4000" b="1" dirty="0">
                <a:solidFill>
                  <a:schemeClr val="accent1"/>
                </a:solidFill>
                <a:latin typeface="Book Antiqua" panose="02040602050305030304" pitchFamily="18" charset="0"/>
              </a:rPr>
              <a:t>TESTING</a:t>
            </a:r>
            <a:endParaRPr lang="en-IN" sz="4000" dirty="0"/>
          </a:p>
        </p:txBody>
      </p:sp>
      <p:sp>
        <p:nvSpPr>
          <p:cNvPr id="3" name="TextBox 2">
            <a:extLst>
              <a:ext uri="{FF2B5EF4-FFF2-40B4-BE49-F238E27FC236}">
                <a16:creationId xmlns:a16="http://schemas.microsoft.com/office/drawing/2014/main" id="{758031B2-FBA8-41F4-9A8A-025D3F4DCCBB}"/>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41287109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DD02393-C7F8-46CE-AB64-FA07DE107B9F}"/>
              </a:ext>
            </a:extLst>
          </p:cNvPr>
          <p:cNvSpPr/>
          <p:nvPr/>
        </p:nvSpPr>
        <p:spPr>
          <a:xfrm>
            <a:off x="755932" y="565888"/>
            <a:ext cx="2485108"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UNIT TESTING</a:t>
            </a:r>
            <a:endParaRPr lang="en-IN" sz="2400" dirty="0"/>
          </a:p>
        </p:txBody>
      </p:sp>
      <p:sp>
        <p:nvSpPr>
          <p:cNvPr id="4" name="Rectangle 3">
            <a:extLst>
              <a:ext uri="{FF2B5EF4-FFF2-40B4-BE49-F238E27FC236}">
                <a16:creationId xmlns:a16="http://schemas.microsoft.com/office/drawing/2014/main" id="{50DCF970-8156-4CFD-B2C6-085AD5C38BA7}"/>
              </a:ext>
            </a:extLst>
          </p:cNvPr>
          <p:cNvSpPr/>
          <p:nvPr/>
        </p:nvSpPr>
        <p:spPr>
          <a:xfrm>
            <a:off x="3048000" y="1096714"/>
            <a:ext cx="7213600" cy="646331"/>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Involves the design of test cases that validate that the internal program logic is functioning properly</a:t>
            </a:r>
            <a:endParaRPr lang="en-IN" dirty="0"/>
          </a:p>
        </p:txBody>
      </p:sp>
      <p:sp>
        <p:nvSpPr>
          <p:cNvPr id="6" name="Rectangle 5">
            <a:extLst>
              <a:ext uri="{FF2B5EF4-FFF2-40B4-BE49-F238E27FC236}">
                <a16:creationId xmlns:a16="http://schemas.microsoft.com/office/drawing/2014/main" id="{09B294DA-6BE0-4731-9AD6-C14C81E925B5}"/>
              </a:ext>
            </a:extLst>
          </p:cNvPr>
          <p:cNvSpPr/>
          <p:nvPr/>
        </p:nvSpPr>
        <p:spPr>
          <a:xfrm>
            <a:off x="3048000" y="1923172"/>
            <a:ext cx="7213600" cy="646331"/>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It is the testing of individual software units of the application</a:t>
            </a:r>
            <a:endParaRPr lang="en-IN" dirty="0"/>
          </a:p>
        </p:txBody>
      </p:sp>
      <p:sp>
        <p:nvSpPr>
          <p:cNvPr id="14" name="Rectangle 13">
            <a:extLst>
              <a:ext uri="{FF2B5EF4-FFF2-40B4-BE49-F238E27FC236}">
                <a16:creationId xmlns:a16="http://schemas.microsoft.com/office/drawing/2014/main" id="{1C2D3BA3-7F25-45E5-A568-406D51F3154B}"/>
              </a:ext>
            </a:extLst>
          </p:cNvPr>
          <p:cNvSpPr/>
          <p:nvPr/>
        </p:nvSpPr>
        <p:spPr>
          <a:xfrm>
            <a:off x="677958" y="2816841"/>
            <a:ext cx="4131028"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INTEGRATION TESTING</a:t>
            </a:r>
            <a:endParaRPr lang="en-IN" sz="2400" dirty="0"/>
          </a:p>
        </p:txBody>
      </p:sp>
      <p:sp>
        <p:nvSpPr>
          <p:cNvPr id="16" name="Rectangle 15">
            <a:extLst>
              <a:ext uri="{FF2B5EF4-FFF2-40B4-BE49-F238E27FC236}">
                <a16:creationId xmlns:a16="http://schemas.microsoft.com/office/drawing/2014/main" id="{DEE65D1C-C289-4021-BA7A-0187C02BFEDE}"/>
              </a:ext>
            </a:extLst>
          </p:cNvPr>
          <p:cNvSpPr/>
          <p:nvPr/>
        </p:nvSpPr>
        <p:spPr>
          <a:xfrm>
            <a:off x="3048000" y="3429000"/>
            <a:ext cx="7213600" cy="646331"/>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Designed to test integrated software components to determine if they actually run as one program</a:t>
            </a:r>
            <a:endParaRPr lang="en-IN" dirty="0"/>
          </a:p>
        </p:txBody>
      </p:sp>
      <p:sp>
        <p:nvSpPr>
          <p:cNvPr id="18" name="Rectangle 17">
            <a:extLst>
              <a:ext uri="{FF2B5EF4-FFF2-40B4-BE49-F238E27FC236}">
                <a16:creationId xmlns:a16="http://schemas.microsoft.com/office/drawing/2014/main" id="{0096BDA3-5E5C-4799-A972-55C35056E035}"/>
              </a:ext>
            </a:extLst>
          </p:cNvPr>
          <p:cNvSpPr/>
          <p:nvPr/>
        </p:nvSpPr>
        <p:spPr>
          <a:xfrm>
            <a:off x="3048000" y="4288497"/>
            <a:ext cx="7213600" cy="646331"/>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Integration testing is specifically aimed at exposing the problems that arise from the combination of components</a:t>
            </a:r>
            <a:endParaRPr lang="en-IN" dirty="0"/>
          </a:p>
        </p:txBody>
      </p:sp>
      <p:sp>
        <p:nvSpPr>
          <p:cNvPr id="17" name="TextBox 16">
            <a:extLst>
              <a:ext uri="{FF2B5EF4-FFF2-40B4-BE49-F238E27FC236}">
                <a16:creationId xmlns:a16="http://schemas.microsoft.com/office/drawing/2014/main" id="{5202A1AC-D31D-4FF9-A86D-74F276B8EA48}"/>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16284159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DD02393-C7F8-46CE-AB64-FA07DE107B9F}"/>
              </a:ext>
            </a:extLst>
          </p:cNvPr>
          <p:cNvSpPr/>
          <p:nvPr/>
        </p:nvSpPr>
        <p:spPr>
          <a:xfrm>
            <a:off x="755932" y="565888"/>
            <a:ext cx="3043908"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SYSTEM TESTING</a:t>
            </a:r>
            <a:endParaRPr lang="en-IN" sz="2400" dirty="0"/>
          </a:p>
        </p:txBody>
      </p:sp>
      <p:sp>
        <p:nvSpPr>
          <p:cNvPr id="4" name="Rectangle 3">
            <a:extLst>
              <a:ext uri="{FF2B5EF4-FFF2-40B4-BE49-F238E27FC236}">
                <a16:creationId xmlns:a16="http://schemas.microsoft.com/office/drawing/2014/main" id="{50DCF970-8156-4CFD-B2C6-085AD5C38BA7}"/>
              </a:ext>
            </a:extLst>
          </p:cNvPr>
          <p:cNvSpPr/>
          <p:nvPr/>
        </p:nvSpPr>
        <p:spPr>
          <a:xfrm>
            <a:off x="3048000" y="1096714"/>
            <a:ext cx="7213600" cy="646331"/>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Ensures that the entire integrated software system meets requirements</a:t>
            </a:r>
            <a:endParaRPr lang="en-IN" dirty="0"/>
          </a:p>
        </p:txBody>
      </p:sp>
      <p:sp>
        <p:nvSpPr>
          <p:cNvPr id="2" name="Rectangle 1">
            <a:extLst>
              <a:ext uri="{FF2B5EF4-FFF2-40B4-BE49-F238E27FC236}">
                <a16:creationId xmlns:a16="http://schemas.microsoft.com/office/drawing/2014/main" id="{31D7BB47-7C48-4961-B3BF-C9D8672CCF15}"/>
              </a:ext>
            </a:extLst>
          </p:cNvPr>
          <p:cNvSpPr/>
          <p:nvPr/>
        </p:nvSpPr>
        <p:spPr>
          <a:xfrm>
            <a:off x="3069408" y="1984166"/>
            <a:ext cx="5700600" cy="369332"/>
          </a:xfrm>
          <a:prstGeom prst="rect">
            <a:avLst/>
          </a:prstGeom>
        </p:spPr>
        <p:txBody>
          <a:bodyPr wrap="none">
            <a:spAutoFit/>
          </a:bodyPr>
          <a:lstStyle/>
          <a:p>
            <a:pPr marL="285750" indent="-285750">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Configuration-oriented system integration test</a:t>
            </a:r>
            <a:endParaRPr lang="en-IN" dirty="0"/>
          </a:p>
        </p:txBody>
      </p:sp>
      <p:sp>
        <p:nvSpPr>
          <p:cNvPr id="21" name="Rectangle 20">
            <a:extLst>
              <a:ext uri="{FF2B5EF4-FFF2-40B4-BE49-F238E27FC236}">
                <a16:creationId xmlns:a16="http://schemas.microsoft.com/office/drawing/2014/main" id="{826B8C36-AAA7-4F15-AC26-6FB008E201C7}"/>
              </a:ext>
            </a:extLst>
          </p:cNvPr>
          <p:cNvSpPr/>
          <p:nvPr/>
        </p:nvSpPr>
        <p:spPr>
          <a:xfrm>
            <a:off x="755932" y="2849612"/>
            <a:ext cx="3541748"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WHITE BOX TESTING</a:t>
            </a:r>
            <a:endParaRPr lang="en-IN" sz="2400" dirty="0"/>
          </a:p>
        </p:txBody>
      </p:sp>
      <p:sp>
        <p:nvSpPr>
          <p:cNvPr id="22" name="Rectangle 21">
            <a:extLst>
              <a:ext uri="{FF2B5EF4-FFF2-40B4-BE49-F238E27FC236}">
                <a16:creationId xmlns:a16="http://schemas.microsoft.com/office/drawing/2014/main" id="{CA79559F-B36C-4FD2-8E89-D25688084D7A}"/>
              </a:ext>
            </a:extLst>
          </p:cNvPr>
          <p:cNvSpPr/>
          <p:nvPr/>
        </p:nvSpPr>
        <p:spPr>
          <a:xfrm>
            <a:off x="3058704" y="3375094"/>
            <a:ext cx="8003598" cy="646331"/>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Software tester has knowledge of the inner workings, structure and language of the software, or at least its purpose</a:t>
            </a:r>
            <a:endParaRPr lang="en-IN" dirty="0"/>
          </a:p>
        </p:txBody>
      </p:sp>
      <p:sp>
        <p:nvSpPr>
          <p:cNvPr id="23" name="Rectangle 22">
            <a:extLst>
              <a:ext uri="{FF2B5EF4-FFF2-40B4-BE49-F238E27FC236}">
                <a16:creationId xmlns:a16="http://schemas.microsoft.com/office/drawing/2014/main" id="{BED54345-2868-49B0-A753-CC76F004AF31}"/>
              </a:ext>
            </a:extLst>
          </p:cNvPr>
          <p:cNvSpPr/>
          <p:nvPr/>
        </p:nvSpPr>
        <p:spPr>
          <a:xfrm>
            <a:off x="3069408" y="4294549"/>
            <a:ext cx="8281434" cy="369332"/>
          </a:xfrm>
          <a:prstGeom prst="rect">
            <a:avLst/>
          </a:prstGeom>
        </p:spPr>
        <p:txBody>
          <a:bodyPr wrap="none">
            <a:spAutoFit/>
          </a:bodyPr>
          <a:lstStyle/>
          <a:p>
            <a:pPr marL="285750" indent="-285750">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It is used to test areas that cannot be reached from a black box level.</a:t>
            </a:r>
            <a:endParaRPr lang="en-IN" dirty="0"/>
          </a:p>
        </p:txBody>
      </p:sp>
      <p:sp>
        <p:nvSpPr>
          <p:cNvPr id="14" name="TextBox 13">
            <a:extLst>
              <a:ext uri="{FF2B5EF4-FFF2-40B4-BE49-F238E27FC236}">
                <a16:creationId xmlns:a16="http://schemas.microsoft.com/office/drawing/2014/main" id="{B43662F5-F412-4070-9423-4E36357890EF}"/>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4157779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C2D3BA3-7F25-45E5-A568-406D51F3154B}"/>
              </a:ext>
            </a:extLst>
          </p:cNvPr>
          <p:cNvSpPr/>
          <p:nvPr/>
        </p:nvSpPr>
        <p:spPr>
          <a:xfrm>
            <a:off x="677958" y="571688"/>
            <a:ext cx="3619722"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BLACK BOX TESTING</a:t>
            </a:r>
            <a:endParaRPr lang="en-IN" sz="2400" dirty="0"/>
          </a:p>
        </p:txBody>
      </p:sp>
      <p:sp>
        <p:nvSpPr>
          <p:cNvPr id="16" name="Rectangle 15">
            <a:extLst>
              <a:ext uri="{FF2B5EF4-FFF2-40B4-BE49-F238E27FC236}">
                <a16:creationId xmlns:a16="http://schemas.microsoft.com/office/drawing/2014/main" id="{DEE65D1C-C289-4021-BA7A-0187C02BFEDE}"/>
              </a:ext>
            </a:extLst>
          </p:cNvPr>
          <p:cNvSpPr/>
          <p:nvPr/>
        </p:nvSpPr>
        <p:spPr>
          <a:xfrm>
            <a:off x="3037296" y="1045624"/>
            <a:ext cx="8014302" cy="1294970"/>
          </a:xfrm>
          <a:prstGeom prst="rect">
            <a:avLst/>
          </a:prstGeom>
        </p:spPr>
        <p:txBody>
          <a:bodyPr wrap="square">
            <a:spAutoFit/>
          </a:bodyPr>
          <a:lstStyle/>
          <a:p>
            <a:pPr marL="285750" indent="-285750" algn="just">
              <a:lnSpc>
                <a:spcPct val="150000"/>
              </a:lnSpc>
              <a:spcAft>
                <a:spcPts val="1000"/>
              </a:spcAft>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Black Box Testing is testing the software without any knowledge of the inner workings, structure or language of the module being tested</a:t>
            </a:r>
            <a:endParaRPr lang="en-IN" sz="1600" dirty="0">
              <a:latin typeface="Calibri" panose="020F0502020204030204" pitchFamily="34" charset="0"/>
              <a:ea typeface="Calibri" panose="020F0502020204030204" pitchFamily="34" charset="0"/>
              <a:cs typeface="Gautami" panose="020B0502040204020203" pitchFamily="34" charset="0"/>
            </a:endParaRPr>
          </a:p>
        </p:txBody>
      </p:sp>
      <p:sp>
        <p:nvSpPr>
          <p:cNvPr id="18" name="Rectangle 17">
            <a:extLst>
              <a:ext uri="{FF2B5EF4-FFF2-40B4-BE49-F238E27FC236}">
                <a16:creationId xmlns:a16="http://schemas.microsoft.com/office/drawing/2014/main" id="{0096BDA3-5E5C-4799-A972-55C35056E035}"/>
              </a:ext>
            </a:extLst>
          </p:cNvPr>
          <p:cNvSpPr/>
          <p:nvPr/>
        </p:nvSpPr>
        <p:spPr>
          <a:xfrm>
            <a:off x="3082866" y="2048451"/>
            <a:ext cx="7968732" cy="369332"/>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It also ensures that the system meets the functional requirements.</a:t>
            </a:r>
            <a:endParaRPr lang="en-IN" dirty="0"/>
          </a:p>
        </p:txBody>
      </p:sp>
      <p:sp>
        <p:nvSpPr>
          <p:cNvPr id="22" name="Rectangle 21">
            <a:extLst>
              <a:ext uri="{FF2B5EF4-FFF2-40B4-BE49-F238E27FC236}">
                <a16:creationId xmlns:a16="http://schemas.microsoft.com/office/drawing/2014/main" id="{2029A1BE-23EA-455A-A8E8-270601BD39D4}"/>
              </a:ext>
            </a:extLst>
          </p:cNvPr>
          <p:cNvSpPr/>
          <p:nvPr/>
        </p:nvSpPr>
        <p:spPr>
          <a:xfrm>
            <a:off x="677958" y="2785320"/>
            <a:ext cx="3868642"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ACCEPTANCE TESTING</a:t>
            </a:r>
            <a:endParaRPr lang="en-IN" sz="2400" dirty="0"/>
          </a:p>
        </p:txBody>
      </p:sp>
      <p:sp>
        <p:nvSpPr>
          <p:cNvPr id="24" name="Rectangle 23">
            <a:extLst>
              <a:ext uri="{FF2B5EF4-FFF2-40B4-BE49-F238E27FC236}">
                <a16:creationId xmlns:a16="http://schemas.microsoft.com/office/drawing/2014/main" id="{22C5ACA2-9F52-41B2-9179-E3415C0573FB}"/>
              </a:ext>
            </a:extLst>
          </p:cNvPr>
          <p:cNvSpPr/>
          <p:nvPr/>
        </p:nvSpPr>
        <p:spPr>
          <a:xfrm>
            <a:off x="3082866" y="3427388"/>
            <a:ext cx="7979436" cy="879472"/>
          </a:xfrm>
          <a:prstGeom prst="rect">
            <a:avLst/>
          </a:prstGeom>
        </p:spPr>
        <p:txBody>
          <a:bodyPr wrap="square">
            <a:spAutoFit/>
          </a:bodyPr>
          <a:lstStyle/>
          <a:p>
            <a:pPr marL="285750" indent="-285750" algn="just">
              <a:lnSpc>
                <a:spcPct val="150000"/>
              </a:lnSpc>
              <a:spcAft>
                <a:spcPts val="1000"/>
              </a:spcAft>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User Acceptance Testing is a critical phase of any project and requires significant participation by the end user.</a:t>
            </a:r>
            <a:endParaRPr lang="en-IN" sz="1600" dirty="0">
              <a:latin typeface="Calibri" panose="020F0502020204030204" pitchFamily="34" charset="0"/>
              <a:ea typeface="Calibri" panose="020F0502020204030204" pitchFamily="34" charset="0"/>
              <a:cs typeface="Gautami" panose="020B0502040204020203" pitchFamily="34" charset="0"/>
            </a:endParaRPr>
          </a:p>
        </p:txBody>
      </p:sp>
      <p:sp>
        <p:nvSpPr>
          <p:cNvPr id="25" name="Rectangle 24">
            <a:extLst>
              <a:ext uri="{FF2B5EF4-FFF2-40B4-BE49-F238E27FC236}">
                <a16:creationId xmlns:a16="http://schemas.microsoft.com/office/drawing/2014/main" id="{C8D82BBE-2F37-449E-84AA-49A67D9D7FB0}"/>
              </a:ext>
            </a:extLst>
          </p:cNvPr>
          <p:cNvSpPr/>
          <p:nvPr/>
        </p:nvSpPr>
        <p:spPr>
          <a:xfrm>
            <a:off x="3093026" y="4552005"/>
            <a:ext cx="7990140" cy="369332"/>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It also ensures that the system meets the functional requirements.</a:t>
            </a:r>
            <a:endParaRPr lang="en-IN" dirty="0"/>
          </a:p>
        </p:txBody>
      </p:sp>
      <p:sp>
        <p:nvSpPr>
          <p:cNvPr id="21" name="TextBox 20">
            <a:extLst>
              <a:ext uri="{FF2B5EF4-FFF2-40B4-BE49-F238E27FC236}">
                <a16:creationId xmlns:a16="http://schemas.microsoft.com/office/drawing/2014/main" id="{03956F1B-3EB2-4180-A6B6-572694CC2618}"/>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32401991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917126B8-0D40-4A82-BAD0-3F169D19DAED}"/>
              </a:ext>
            </a:extLst>
          </p:cNvPr>
          <p:cNvGraphicFramePr>
            <a:graphicFrameLocks noGrp="1"/>
          </p:cNvGraphicFramePr>
          <p:nvPr>
            <p:extLst>
              <p:ext uri="{D42A27DB-BD31-4B8C-83A1-F6EECF244321}">
                <p14:modId xmlns:p14="http://schemas.microsoft.com/office/powerpoint/2010/main" val="456974067"/>
              </p:ext>
            </p:extLst>
          </p:nvPr>
        </p:nvGraphicFramePr>
        <p:xfrm>
          <a:off x="1574800" y="782933"/>
          <a:ext cx="9042399" cy="5292133"/>
        </p:xfrm>
        <a:graphic>
          <a:graphicData uri="http://schemas.openxmlformats.org/drawingml/2006/table">
            <a:tbl>
              <a:tblPr firstRow="1" firstCol="1" bandRow="1">
                <a:effectLst>
                  <a:outerShdw blurRad="63500" sx="102000" sy="102000" algn="ctr" rotWithShape="0">
                    <a:prstClr val="black">
                      <a:alpha val="40000"/>
                    </a:prstClr>
                  </a:outerShdw>
                </a:effectLst>
                <a:tableStyleId>{5C22544A-7EE6-4342-B048-85BDC9FD1C3A}</a:tableStyleId>
              </a:tblPr>
              <a:tblGrid>
                <a:gridCol w="579120">
                  <a:extLst>
                    <a:ext uri="{9D8B030D-6E8A-4147-A177-3AD203B41FA5}">
                      <a16:colId xmlns:a16="http://schemas.microsoft.com/office/drawing/2014/main" val="610231153"/>
                    </a:ext>
                  </a:extLst>
                </a:gridCol>
                <a:gridCol w="2533490">
                  <a:extLst>
                    <a:ext uri="{9D8B030D-6E8A-4147-A177-3AD203B41FA5}">
                      <a16:colId xmlns:a16="http://schemas.microsoft.com/office/drawing/2014/main" val="1355157151"/>
                    </a:ext>
                  </a:extLst>
                </a:gridCol>
                <a:gridCol w="2312269">
                  <a:extLst>
                    <a:ext uri="{9D8B030D-6E8A-4147-A177-3AD203B41FA5}">
                      <a16:colId xmlns:a16="http://schemas.microsoft.com/office/drawing/2014/main" val="4200181887"/>
                    </a:ext>
                  </a:extLst>
                </a:gridCol>
                <a:gridCol w="1808293">
                  <a:extLst>
                    <a:ext uri="{9D8B030D-6E8A-4147-A177-3AD203B41FA5}">
                      <a16:colId xmlns:a16="http://schemas.microsoft.com/office/drawing/2014/main" val="3681419636"/>
                    </a:ext>
                  </a:extLst>
                </a:gridCol>
                <a:gridCol w="1809227">
                  <a:extLst>
                    <a:ext uri="{9D8B030D-6E8A-4147-A177-3AD203B41FA5}">
                      <a16:colId xmlns:a16="http://schemas.microsoft.com/office/drawing/2014/main" val="2141992272"/>
                    </a:ext>
                  </a:extLst>
                </a:gridCol>
              </a:tblGrid>
              <a:tr h="416560">
                <a:tc>
                  <a:txBody>
                    <a:bodyPr/>
                    <a:lstStyle/>
                    <a:p>
                      <a:pPr algn="ctr">
                        <a:lnSpc>
                          <a:spcPct val="115000"/>
                        </a:lnSpc>
                        <a:spcAft>
                          <a:spcPts val="0"/>
                        </a:spcAft>
                      </a:pPr>
                      <a:r>
                        <a:rPr lang="en-US" sz="1200">
                          <a:effectLst/>
                        </a:rPr>
                        <a:t>S.no</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Test Case</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dirty="0">
                          <a:effectLst/>
                        </a:rPr>
                        <a:t>Excepted Result</a:t>
                      </a:r>
                      <a:endParaRPr lang="en-IN" sz="1200" dirty="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Result</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Remarks (IF Fails)</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extLst>
                  <a:ext uri="{0D108BD9-81ED-4DB2-BD59-A6C34878D82A}">
                    <a16:rowId xmlns:a16="http://schemas.microsoft.com/office/drawing/2014/main" val="3714455910"/>
                  </a:ext>
                </a:extLst>
              </a:tr>
              <a:tr h="725095">
                <a:tc>
                  <a:txBody>
                    <a:bodyPr/>
                    <a:lstStyle/>
                    <a:p>
                      <a:pPr algn="ctr">
                        <a:lnSpc>
                          <a:spcPct val="115000"/>
                        </a:lnSpc>
                        <a:spcAft>
                          <a:spcPts val="0"/>
                        </a:spcAft>
                      </a:pPr>
                      <a:r>
                        <a:rPr lang="en-US" sz="1200" dirty="0">
                          <a:effectLst/>
                        </a:rPr>
                        <a:t>1</a:t>
                      </a:r>
                      <a:endParaRPr lang="en-IN" sz="1200" dirty="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dirty="0">
                          <a:effectLst/>
                        </a:rPr>
                        <a:t>user registration</a:t>
                      </a:r>
                      <a:endParaRPr lang="en-IN" sz="1200" dirty="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If user filled all form fields should be registered successfully.</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Pass</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If user is filled the form fields. </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extLst>
                  <a:ext uri="{0D108BD9-81ED-4DB2-BD59-A6C34878D82A}">
                    <a16:rowId xmlns:a16="http://schemas.microsoft.com/office/drawing/2014/main" val="2769420236"/>
                  </a:ext>
                </a:extLst>
              </a:tr>
              <a:tr h="613839">
                <a:tc>
                  <a:txBody>
                    <a:bodyPr/>
                    <a:lstStyle/>
                    <a:p>
                      <a:pPr algn="ctr">
                        <a:lnSpc>
                          <a:spcPct val="115000"/>
                        </a:lnSpc>
                        <a:spcAft>
                          <a:spcPts val="0"/>
                        </a:spcAft>
                      </a:pPr>
                      <a:r>
                        <a:rPr lang="en-US" sz="1200">
                          <a:effectLst/>
                        </a:rPr>
                        <a:t>2</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dirty="0">
                          <a:effectLst/>
                        </a:rPr>
                        <a:t>ADMIN</a:t>
                      </a:r>
                      <a:endParaRPr lang="en-IN" sz="1200" dirty="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dirty="0">
                          <a:effectLst/>
                        </a:rPr>
                        <a:t>user rights will be approved here.</a:t>
                      </a:r>
                      <a:endParaRPr lang="en-IN" sz="1200" dirty="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Pass</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If user is not registered.</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extLst>
                  <a:ext uri="{0D108BD9-81ED-4DB2-BD59-A6C34878D82A}">
                    <a16:rowId xmlns:a16="http://schemas.microsoft.com/office/drawing/2014/main" val="3678188043"/>
                  </a:ext>
                </a:extLst>
              </a:tr>
              <a:tr h="909065">
                <a:tc>
                  <a:txBody>
                    <a:bodyPr/>
                    <a:lstStyle/>
                    <a:p>
                      <a:pPr algn="ctr">
                        <a:lnSpc>
                          <a:spcPct val="115000"/>
                        </a:lnSpc>
                        <a:spcAft>
                          <a:spcPts val="0"/>
                        </a:spcAft>
                      </a:pPr>
                      <a:r>
                        <a:rPr lang="en-US" sz="1200">
                          <a:effectLst/>
                        </a:rPr>
                        <a:t>3</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dirty="0">
                          <a:effectLst/>
                        </a:rPr>
                        <a:t>user LOGIN</a:t>
                      </a:r>
                      <a:endParaRPr lang="en-IN" sz="1200" dirty="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dirty="0">
                          <a:effectLst/>
                        </a:rPr>
                        <a:t>If user name and password is correct then it will be getting valid page.</a:t>
                      </a:r>
                      <a:endParaRPr lang="en-IN" sz="1200" dirty="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Pass</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If user name or password is not correct.</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extLst>
                  <a:ext uri="{0D108BD9-81ED-4DB2-BD59-A6C34878D82A}">
                    <a16:rowId xmlns:a16="http://schemas.microsoft.com/office/drawing/2014/main" val="16184540"/>
                  </a:ext>
                </a:extLst>
              </a:tr>
              <a:tr h="937423">
                <a:tc>
                  <a:txBody>
                    <a:bodyPr/>
                    <a:lstStyle/>
                    <a:p>
                      <a:pPr algn="ctr">
                        <a:lnSpc>
                          <a:spcPct val="115000"/>
                        </a:lnSpc>
                        <a:spcAft>
                          <a:spcPts val="0"/>
                        </a:spcAft>
                      </a:pPr>
                      <a:r>
                        <a:rPr lang="en-US" sz="1200">
                          <a:effectLst/>
                        </a:rPr>
                        <a:t>4</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user upload code file</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dirty="0">
                          <a:effectLst/>
                        </a:rPr>
                        <a:t>If user is correct then it will be getting valid page.</a:t>
                      </a:r>
                      <a:endParaRPr lang="en-IN" sz="1200" dirty="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Pass</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If user is not correct.</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extLst>
                  <a:ext uri="{0D108BD9-81ED-4DB2-BD59-A6C34878D82A}">
                    <a16:rowId xmlns:a16="http://schemas.microsoft.com/office/drawing/2014/main" val="3791973823"/>
                  </a:ext>
                </a:extLst>
              </a:tr>
              <a:tr h="909065">
                <a:tc>
                  <a:txBody>
                    <a:bodyPr/>
                    <a:lstStyle/>
                    <a:p>
                      <a:pPr algn="ctr">
                        <a:lnSpc>
                          <a:spcPct val="115000"/>
                        </a:lnSpc>
                        <a:spcAft>
                          <a:spcPts val="0"/>
                        </a:spcAft>
                      </a:pPr>
                      <a:r>
                        <a:rPr lang="en-US" sz="1200">
                          <a:effectLst/>
                        </a:rPr>
                        <a:t>5</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Admin view</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nSpc>
                          <a:spcPct val="115000"/>
                        </a:lnSpc>
                        <a:spcAft>
                          <a:spcPts val="0"/>
                        </a:spcAft>
                      </a:pPr>
                      <a:r>
                        <a:rPr lang="en-US" sz="1200">
                          <a:effectLst/>
                        </a:rPr>
                        <a:t>Admin can view user data. if admin id and password is correct.it will show valid page.</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Pass</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If admin is not correct.</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extLst>
                  <a:ext uri="{0D108BD9-81ED-4DB2-BD59-A6C34878D82A}">
                    <a16:rowId xmlns:a16="http://schemas.microsoft.com/office/drawing/2014/main" val="2797988686"/>
                  </a:ext>
                </a:extLst>
              </a:tr>
              <a:tr h="781086">
                <a:tc>
                  <a:txBody>
                    <a:bodyPr/>
                    <a:lstStyle/>
                    <a:p>
                      <a:pPr algn="ctr">
                        <a:lnSpc>
                          <a:spcPct val="115000"/>
                        </a:lnSpc>
                        <a:spcAft>
                          <a:spcPts val="0"/>
                        </a:spcAft>
                      </a:pPr>
                      <a:r>
                        <a:rPr lang="en-US" sz="1200">
                          <a:effectLst/>
                        </a:rPr>
                        <a:t>6</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User view </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If user is logged in then show analysis</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a:effectLst/>
                        </a:rPr>
                        <a:t>Pass </a:t>
                      </a:r>
                      <a:endParaRPr lang="en-IN" sz="120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tc>
                  <a:txBody>
                    <a:bodyPr/>
                    <a:lstStyle/>
                    <a:p>
                      <a:pPr algn="ctr">
                        <a:lnSpc>
                          <a:spcPct val="115000"/>
                        </a:lnSpc>
                        <a:spcAft>
                          <a:spcPts val="0"/>
                        </a:spcAft>
                      </a:pPr>
                      <a:r>
                        <a:rPr lang="en-US" sz="1200" dirty="0">
                          <a:effectLst/>
                        </a:rPr>
                        <a:t>If user is not logged in.</a:t>
                      </a:r>
                      <a:endParaRPr lang="en-IN" sz="1200" dirty="0">
                        <a:effectLst/>
                        <a:latin typeface="Calibri" panose="020F0502020204030204" pitchFamily="34" charset="0"/>
                        <a:ea typeface="Calibri" panose="020F0502020204030204" pitchFamily="34" charset="0"/>
                        <a:cs typeface="Gautami" panose="020B0502040204020203" pitchFamily="34" charset="0"/>
                      </a:endParaRPr>
                    </a:p>
                  </a:txBody>
                  <a:tcPr marL="44984" marR="44984" marT="0" marB="0" anchor="ctr"/>
                </a:tc>
                <a:extLst>
                  <a:ext uri="{0D108BD9-81ED-4DB2-BD59-A6C34878D82A}">
                    <a16:rowId xmlns:a16="http://schemas.microsoft.com/office/drawing/2014/main" val="3819583913"/>
                  </a:ext>
                </a:extLst>
              </a:tr>
            </a:tbl>
          </a:graphicData>
        </a:graphic>
      </p:graphicFrame>
      <p:sp>
        <p:nvSpPr>
          <p:cNvPr id="3" name="Rectangle 2">
            <a:extLst>
              <a:ext uri="{FF2B5EF4-FFF2-40B4-BE49-F238E27FC236}">
                <a16:creationId xmlns:a16="http://schemas.microsoft.com/office/drawing/2014/main" id="{461AF11D-CB02-4B4D-AD35-7142540660E6}"/>
              </a:ext>
            </a:extLst>
          </p:cNvPr>
          <p:cNvSpPr/>
          <p:nvPr/>
        </p:nvSpPr>
        <p:spPr>
          <a:xfrm>
            <a:off x="2792025" y="166644"/>
            <a:ext cx="6607947"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TEST  CASES</a:t>
            </a:r>
            <a:endParaRPr lang="en-IN" sz="2400" dirty="0"/>
          </a:p>
        </p:txBody>
      </p:sp>
      <p:sp>
        <p:nvSpPr>
          <p:cNvPr id="4" name="TextBox 3">
            <a:extLst>
              <a:ext uri="{FF2B5EF4-FFF2-40B4-BE49-F238E27FC236}">
                <a16:creationId xmlns:a16="http://schemas.microsoft.com/office/drawing/2014/main" id="{F745990F-A374-40F7-8658-1F30E8A619CE}"/>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10898754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0243393-1537-41AE-B5FA-84B06CE92124}"/>
              </a:ext>
            </a:extLst>
          </p:cNvPr>
          <p:cNvSpPr/>
          <p:nvPr/>
        </p:nvSpPr>
        <p:spPr>
          <a:xfrm>
            <a:off x="3289639" y="2721114"/>
            <a:ext cx="5612722"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4000" b="1" dirty="0">
                <a:solidFill>
                  <a:schemeClr val="accent1"/>
                </a:solidFill>
                <a:latin typeface="Book Antiqua" panose="02040602050305030304" pitchFamily="18" charset="0"/>
              </a:rPr>
              <a:t>OUTPUT SCREENS</a:t>
            </a:r>
            <a:endParaRPr lang="en-IN" sz="4000" dirty="0"/>
          </a:p>
        </p:txBody>
      </p:sp>
      <p:sp>
        <p:nvSpPr>
          <p:cNvPr id="3" name="TextBox 2">
            <a:extLst>
              <a:ext uri="{FF2B5EF4-FFF2-40B4-BE49-F238E27FC236}">
                <a16:creationId xmlns:a16="http://schemas.microsoft.com/office/drawing/2014/main" id="{3D7D0989-C2FE-4561-88C6-A6A575AA015D}"/>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30710123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64F8816-4144-42C1-B537-9A3D6C7ADC26}"/>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487010" y="313903"/>
            <a:ext cx="9217980" cy="5091343"/>
          </a:xfrm>
          <a:prstGeom prst="rect">
            <a:avLst/>
          </a:prstGeom>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pic>
      <p:sp>
        <p:nvSpPr>
          <p:cNvPr id="3" name="TextBox 2">
            <a:extLst>
              <a:ext uri="{FF2B5EF4-FFF2-40B4-BE49-F238E27FC236}">
                <a16:creationId xmlns:a16="http://schemas.microsoft.com/office/drawing/2014/main" id="{DDCEDD8F-0FFB-436B-8972-3FC1E68D727A}"/>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
        <p:nvSpPr>
          <p:cNvPr id="4" name="Rectangle 3">
            <a:extLst>
              <a:ext uri="{FF2B5EF4-FFF2-40B4-BE49-F238E27FC236}">
                <a16:creationId xmlns:a16="http://schemas.microsoft.com/office/drawing/2014/main" id="{0E1D5769-922D-457A-83C0-3E45B2CE9C9B}"/>
              </a:ext>
            </a:extLst>
          </p:cNvPr>
          <p:cNvSpPr/>
          <p:nvPr/>
        </p:nvSpPr>
        <p:spPr>
          <a:xfrm>
            <a:off x="1003074" y="5610654"/>
            <a:ext cx="10185851" cy="391517"/>
          </a:xfrm>
          <a:prstGeom prst="rect">
            <a:avLst/>
          </a:prstGeom>
        </p:spPr>
        <p:txBody>
          <a:bodyPr wrap="square">
            <a:spAutoFit/>
          </a:bodyPr>
          <a:lstStyle/>
          <a:p>
            <a:pPr algn="just">
              <a:lnSpc>
                <a:spcPct val="115000"/>
              </a:lnSpc>
              <a:spcAft>
                <a:spcPts val="1000"/>
              </a:spcAft>
            </a:pPr>
            <a:r>
              <a:rPr lang="en-US" i="1" dirty="0">
                <a:latin typeface="Bookman Old Style" panose="02050604050505020204" pitchFamily="18" charset="0"/>
                <a:ea typeface="Calibri" panose="020F0502020204030204" pitchFamily="34" charset="0"/>
                <a:cs typeface="Gautami" panose="020B0502040204020203" pitchFamily="34" charset="0"/>
              </a:rPr>
              <a:t>The Admin can look user’s credentials and authorize new users to gain access to database</a:t>
            </a:r>
            <a:endParaRPr lang="en-IN" sz="1600" dirty="0">
              <a:latin typeface="Calibri" panose="020F0502020204030204" pitchFamily="34" charset="0"/>
              <a:ea typeface="Calibri" panose="020F0502020204030204" pitchFamily="34" charset="0"/>
              <a:cs typeface="Gautami" panose="020B0502040204020203" pitchFamily="34" charset="0"/>
            </a:endParaRPr>
          </a:p>
        </p:txBody>
      </p:sp>
    </p:spTree>
    <p:extLst>
      <p:ext uri="{BB962C8B-B14F-4D97-AF65-F5344CB8AC3E}">
        <p14:creationId xmlns:p14="http://schemas.microsoft.com/office/powerpoint/2010/main" val="384183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8D9910A-EB45-4822-82E2-79379AF959D1}"/>
              </a:ext>
            </a:extLst>
          </p:cNvPr>
          <p:cNvSpPr/>
          <p:nvPr/>
        </p:nvSpPr>
        <p:spPr>
          <a:xfrm>
            <a:off x="4139212" y="894415"/>
            <a:ext cx="3414549"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LIST OF CONTENTS</a:t>
            </a:r>
            <a:endParaRPr lang="en-IN" sz="2400" dirty="0"/>
          </a:p>
        </p:txBody>
      </p:sp>
      <p:sp>
        <p:nvSpPr>
          <p:cNvPr id="4" name="Rectangle 3">
            <a:extLst>
              <a:ext uri="{FF2B5EF4-FFF2-40B4-BE49-F238E27FC236}">
                <a16:creationId xmlns:a16="http://schemas.microsoft.com/office/drawing/2014/main" id="{2CC1757B-6089-4521-936D-711E3233B9F0}"/>
              </a:ext>
            </a:extLst>
          </p:cNvPr>
          <p:cNvSpPr/>
          <p:nvPr/>
        </p:nvSpPr>
        <p:spPr>
          <a:xfrm>
            <a:off x="4638236" y="1812856"/>
            <a:ext cx="2915525" cy="4615751"/>
          </a:xfrm>
          <a:prstGeom prst="rect">
            <a:avLst/>
          </a:prstGeom>
        </p:spPr>
        <p:txBody>
          <a:bodyPr wrap="square">
            <a:spAutoFit/>
          </a:bodyPr>
          <a:lstStyle/>
          <a:p>
            <a:pPr marL="342900" indent="-342900">
              <a:lnSpc>
                <a:spcPct val="150000"/>
              </a:lnSpc>
              <a:buFont typeface="+mj-lt"/>
              <a:buAutoNum type="arabicPeriod"/>
            </a:pPr>
            <a:r>
              <a:rPr lang="en-IN" dirty="0">
                <a:solidFill>
                  <a:srgbClr val="C00000"/>
                </a:solidFill>
                <a:latin typeface="Bookman Old Style" panose="02050604050505020204" pitchFamily="18" charset="0"/>
              </a:rPr>
              <a:t>Introduction</a:t>
            </a:r>
          </a:p>
          <a:p>
            <a:pPr marL="342900" indent="-342900">
              <a:lnSpc>
                <a:spcPct val="150000"/>
              </a:lnSpc>
              <a:buFont typeface="+mj-lt"/>
              <a:buAutoNum type="arabicPeriod"/>
            </a:pPr>
            <a:r>
              <a:rPr lang="en-IN" dirty="0">
                <a:solidFill>
                  <a:srgbClr val="C00000"/>
                </a:solidFill>
                <a:latin typeface="Bookman Old Style" panose="02050604050505020204" pitchFamily="18" charset="0"/>
              </a:rPr>
              <a:t>Feasibility Study</a:t>
            </a:r>
          </a:p>
          <a:p>
            <a:pPr marL="342900" indent="-342900">
              <a:lnSpc>
                <a:spcPct val="150000"/>
              </a:lnSpc>
              <a:buFont typeface="+mj-lt"/>
              <a:buAutoNum type="arabicPeriod"/>
            </a:pPr>
            <a:r>
              <a:rPr lang="en-IN" dirty="0">
                <a:solidFill>
                  <a:srgbClr val="C00000"/>
                </a:solidFill>
                <a:latin typeface="Bookman Old Style" panose="02050604050505020204" pitchFamily="18" charset="0"/>
              </a:rPr>
              <a:t>Analysis</a:t>
            </a:r>
          </a:p>
          <a:p>
            <a:pPr marL="342900" indent="-342900">
              <a:lnSpc>
                <a:spcPct val="150000"/>
              </a:lnSpc>
              <a:buFont typeface="+mj-lt"/>
              <a:buAutoNum type="arabicPeriod"/>
            </a:pPr>
            <a:r>
              <a:rPr lang="en-IN" dirty="0">
                <a:solidFill>
                  <a:srgbClr val="C00000"/>
                </a:solidFill>
                <a:latin typeface="Bookman Old Style" panose="02050604050505020204" pitchFamily="18" charset="0"/>
              </a:rPr>
              <a:t>Design</a:t>
            </a:r>
          </a:p>
          <a:p>
            <a:pPr marL="342900" indent="-342900">
              <a:lnSpc>
                <a:spcPct val="150000"/>
              </a:lnSpc>
              <a:buFont typeface="+mj-lt"/>
              <a:buAutoNum type="arabicPeriod"/>
            </a:pPr>
            <a:r>
              <a:rPr lang="en-IN" dirty="0">
                <a:solidFill>
                  <a:srgbClr val="C00000"/>
                </a:solidFill>
                <a:latin typeface="Bookman Old Style" panose="02050604050505020204" pitchFamily="18" charset="0"/>
              </a:rPr>
              <a:t>Implementation</a:t>
            </a:r>
          </a:p>
          <a:p>
            <a:pPr marL="342900" indent="-342900">
              <a:lnSpc>
                <a:spcPct val="150000"/>
              </a:lnSpc>
              <a:buFont typeface="+mj-lt"/>
              <a:buAutoNum type="arabicPeriod"/>
            </a:pPr>
            <a:r>
              <a:rPr lang="en-IN" dirty="0">
                <a:solidFill>
                  <a:srgbClr val="C00000"/>
                </a:solidFill>
                <a:latin typeface="Bookman Old Style" panose="02050604050505020204" pitchFamily="18" charset="0"/>
              </a:rPr>
              <a:t>Testing</a:t>
            </a:r>
          </a:p>
          <a:p>
            <a:pPr marL="342900" indent="-342900">
              <a:lnSpc>
                <a:spcPct val="150000"/>
              </a:lnSpc>
              <a:buFont typeface="+mj-lt"/>
              <a:buAutoNum type="arabicPeriod"/>
            </a:pPr>
            <a:r>
              <a:rPr lang="en-IN" dirty="0">
                <a:solidFill>
                  <a:srgbClr val="C00000"/>
                </a:solidFill>
                <a:latin typeface="Bookman Old Style" panose="02050604050505020204" pitchFamily="18" charset="0"/>
              </a:rPr>
              <a:t>Output screens</a:t>
            </a:r>
          </a:p>
          <a:p>
            <a:pPr marL="342900" indent="-342900">
              <a:lnSpc>
                <a:spcPct val="150000"/>
              </a:lnSpc>
              <a:buFont typeface="+mj-lt"/>
              <a:buAutoNum type="arabicPeriod"/>
            </a:pPr>
            <a:r>
              <a:rPr lang="en-IN" dirty="0">
                <a:solidFill>
                  <a:srgbClr val="C00000"/>
                </a:solidFill>
                <a:latin typeface="Bookman Old Style" panose="02050604050505020204" pitchFamily="18" charset="0"/>
              </a:rPr>
              <a:t>Conclusion</a:t>
            </a:r>
          </a:p>
          <a:p>
            <a:pPr marL="342900" indent="-342900">
              <a:lnSpc>
                <a:spcPct val="150000"/>
              </a:lnSpc>
              <a:buFont typeface="+mj-lt"/>
              <a:buAutoNum type="arabicPeriod"/>
            </a:pPr>
            <a:r>
              <a:rPr lang="en-IN" dirty="0">
                <a:solidFill>
                  <a:srgbClr val="C00000"/>
                </a:solidFill>
                <a:latin typeface="Bookman Old Style" panose="02050604050505020204" pitchFamily="18" charset="0"/>
              </a:rPr>
              <a:t>Future enhancement</a:t>
            </a:r>
          </a:p>
          <a:p>
            <a:pPr>
              <a:lnSpc>
                <a:spcPct val="150000"/>
              </a:lnSpc>
            </a:pPr>
            <a:r>
              <a:rPr lang="en-IN">
                <a:solidFill>
                  <a:srgbClr val="C00000"/>
                </a:solidFill>
                <a:latin typeface="Bookman Old Style" panose="02050604050505020204" pitchFamily="18" charset="0"/>
              </a:rPr>
              <a:t>	 </a:t>
            </a:r>
            <a:r>
              <a:rPr lang="en-IN" dirty="0">
                <a:solidFill>
                  <a:srgbClr val="C00000"/>
                </a:solidFill>
                <a:latin typeface="Bookman Old Style" panose="02050604050505020204" pitchFamily="18" charset="0"/>
              </a:rPr>
              <a:t>References</a:t>
            </a:r>
          </a:p>
          <a:p>
            <a:pPr marL="342900" indent="-342900">
              <a:lnSpc>
                <a:spcPct val="150000"/>
              </a:lnSpc>
              <a:buFont typeface="+mj-lt"/>
              <a:buAutoNum type="arabicPeriod"/>
            </a:pPr>
            <a:endParaRPr lang="en-IN" dirty="0">
              <a:solidFill>
                <a:srgbClr val="C00000"/>
              </a:solidFill>
              <a:latin typeface="Bookman Old Style" panose="02050604050505020204" pitchFamily="18" charset="0"/>
            </a:endParaRPr>
          </a:p>
        </p:txBody>
      </p:sp>
      <p:sp>
        <p:nvSpPr>
          <p:cNvPr id="5" name="TextBox 4">
            <a:extLst>
              <a:ext uri="{FF2B5EF4-FFF2-40B4-BE49-F238E27FC236}">
                <a16:creationId xmlns:a16="http://schemas.microsoft.com/office/drawing/2014/main" id="{9AE5F353-E8B6-42CF-B2AA-490391AD1BDC}"/>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14697484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A1B13E8-5D54-4267-8AE1-15FF29FABD3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424866" y="313903"/>
            <a:ext cx="9342267" cy="5206752"/>
          </a:xfrm>
          <a:prstGeom prst="rect">
            <a:avLst/>
          </a:prstGeom>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pic>
      <p:sp>
        <p:nvSpPr>
          <p:cNvPr id="3" name="TextBox 2">
            <a:extLst>
              <a:ext uri="{FF2B5EF4-FFF2-40B4-BE49-F238E27FC236}">
                <a16:creationId xmlns:a16="http://schemas.microsoft.com/office/drawing/2014/main" id="{EA3122E3-8F53-42D3-A52F-81879B3887EB}"/>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
        <p:nvSpPr>
          <p:cNvPr id="4" name="Rectangle 3">
            <a:extLst>
              <a:ext uri="{FF2B5EF4-FFF2-40B4-BE49-F238E27FC236}">
                <a16:creationId xmlns:a16="http://schemas.microsoft.com/office/drawing/2014/main" id="{95F365D3-E551-4586-AA40-2A07CFC0E99D}"/>
              </a:ext>
            </a:extLst>
          </p:cNvPr>
          <p:cNvSpPr/>
          <p:nvPr/>
        </p:nvSpPr>
        <p:spPr>
          <a:xfrm>
            <a:off x="1329653" y="5628088"/>
            <a:ext cx="9532694" cy="390363"/>
          </a:xfrm>
          <a:prstGeom prst="rect">
            <a:avLst/>
          </a:prstGeom>
        </p:spPr>
        <p:txBody>
          <a:bodyPr wrap="square">
            <a:spAutoFit/>
          </a:bodyPr>
          <a:lstStyle/>
          <a:p>
            <a:pPr algn="just">
              <a:lnSpc>
                <a:spcPct val="115000"/>
              </a:lnSpc>
              <a:spcAft>
                <a:spcPts val="1000"/>
              </a:spcAft>
            </a:pPr>
            <a:r>
              <a:rPr lang="en-US" i="1" dirty="0"/>
              <a:t>Authorized users can upload their code file or document to the database with a proper name attached to it.</a:t>
            </a:r>
            <a:endParaRPr lang="en-IN" sz="1600" dirty="0">
              <a:latin typeface="Calibri" panose="020F0502020204030204" pitchFamily="34" charset="0"/>
              <a:ea typeface="Calibri" panose="020F0502020204030204" pitchFamily="34" charset="0"/>
              <a:cs typeface="Gautami" panose="020B0502040204020203" pitchFamily="34" charset="0"/>
            </a:endParaRPr>
          </a:p>
        </p:txBody>
      </p:sp>
    </p:spTree>
    <p:extLst>
      <p:ext uri="{BB962C8B-B14F-4D97-AF65-F5344CB8AC3E}">
        <p14:creationId xmlns:p14="http://schemas.microsoft.com/office/powerpoint/2010/main" val="31511622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C48DC6-BC6B-4003-88EB-241EAE158879}"/>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495887" y="176962"/>
            <a:ext cx="9200225" cy="5233386"/>
          </a:xfrm>
          <a:prstGeom prst="rect">
            <a:avLst/>
          </a:prstGeom>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pic>
      <p:sp>
        <p:nvSpPr>
          <p:cNvPr id="3" name="TextBox 2">
            <a:extLst>
              <a:ext uri="{FF2B5EF4-FFF2-40B4-BE49-F238E27FC236}">
                <a16:creationId xmlns:a16="http://schemas.microsoft.com/office/drawing/2014/main" id="{33603B36-6103-43F1-98B6-407D41D93179}"/>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
        <p:nvSpPr>
          <p:cNvPr id="4" name="Rectangle 3">
            <a:extLst>
              <a:ext uri="{FF2B5EF4-FFF2-40B4-BE49-F238E27FC236}">
                <a16:creationId xmlns:a16="http://schemas.microsoft.com/office/drawing/2014/main" id="{0BAC2712-EA93-49E6-A7DC-56E85959A779}"/>
              </a:ext>
            </a:extLst>
          </p:cNvPr>
          <p:cNvSpPr/>
          <p:nvPr/>
        </p:nvSpPr>
        <p:spPr>
          <a:xfrm>
            <a:off x="1329653" y="5628088"/>
            <a:ext cx="9532694" cy="391517"/>
          </a:xfrm>
          <a:prstGeom prst="rect">
            <a:avLst/>
          </a:prstGeom>
        </p:spPr>
        <p:txBody>
          <a:bodyPr wrap="square">
            <a:spAutoFit/>
          </a:bodyPr>
          <a:lstStyle/>
          <a:p>
            <a:pPr algn="just">
              <a:lnSpc>
                <a:spcPct val="115000"/>
              </a:lnSpc>
              <a:spcAft>
                <a:spcPts val="1000"/>
              </a:spcAft>
            </a:pPr>
            <a:r>
              <a:rPr lang="en-US" i="1" dirty="0">
                <a:latin typeface="Bookman Old Style" panose="02050604050505020204" pitchFamily="18" charset="0"/>
                <a:ea typeface="Calibri" panose="020F0502020204030204" pitchFamily="34" charset="0"/>
                <a:cs typeface="Gautami" panose="020B0502040204020203" pitchFamily="34" charset="0"/>
              </a:rPr>
              <a:t>The Admin can look up the files or documents uploaded by the users to database</a:t>
            </a:r>
            <a:endParaRPr lang="en-IN" sz="1600" dirty="0">
              <a:latin typeface="Calibri" panose="020F0502020204030204" pitchFamily="34" charset="0"/>
              <a:ea typeface="Calibri" panose="020F0502020204030204" pitchFamily="34" charset="0"/>
              <a:cs typeface="Gautami" panose="020B0502040204020203" pitchFamily="34" charset="0"/>
            </a:endParaRPr>
          </a:p>
        </p:txBody>
      </p:sp>
    </p:spTree>
    <p:extLst>
      <p:ext uri="{BB962C8B-B14F-4D97-AF65-F5344CB8AC3E}">
        <p14:creationId xmlns:p14="http://schemas.microsoft.com/office/powerpoint/2010/main" val="13106109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8FE42DA-2FA6-4B83-9881-F8EE36F4EC8F}"/>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521780" y="188355"/>
            <a:ext cx="9148439" cy="5202314"/>
          </a:xfrm>
          <a:prstGeom prst="rect">
            <a:avLst/>
          </a:prstGeom>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pic>
      <p:sp>
        <p:nvSpPr>
          <p:cNvPr id="3" name="TextBox 2">
            <a:extLst>
              <a:ext uri="{FF2B5EF4-FFF2-40B4-BE49-F238E27FC236}">
                <a16:creationId xmlns:a16="http://schemas.microsoft.com/office/drawing/2014/main" id="{0ADAF814-7D7D-4181-9671-B1B187390B89}"/>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
        <p:nvSpPr>
          <p:cNvPr id="4" name="Rectangle 3">
            <a:extLst>
              <a:ext uri="{FF2B5EF4-FFF2-40B4-BE49-F238E27FC236}">
                <a16:creationId xmlns:a16="http://schemas.microsoft.com/office/drawing/2014/main" id="{5AE729E3-7E12-4A37-9160-8B4CDE5C58F5}"/>
              </a:ext>
            </a:extLst>
          </p:cNvPr>
          <p:cNvSpPr/>
          <p:nvPr/>
        </p:nvSpPr>
        <p:spPr>
          <a:xfrm>
            <a:off x="1329652" y="5465853"/>
            <a:ext cx="9532694" cy="708912"/>
          </a:xfrm>
          <a:prstGeom prst="rect">
            <a:avLst/>
          </a:prstGeom>
        </p:spPr>
        <p:txBody>
          <a:bodyPr wrap="square">
            <a:spAutoFit/>
          </a:bodyPr>
          <a:lstStyle/>
          <a:p>
            <a:pPr algn="just">
              <a:lnSpc>
                <a:spcPct val="115000"/>
              </a:lnSpc>
              <a:spcAft>
                <a:spcPts val="1000"/>
              </a:spcAft>
            </a:pPr>
            <a:r>
              <a:rPr lang="en-US" i="1" dirty="0"/>
              <a:t>Whenever a user or admin requests to see the metrics of a specific file, he will be redirected to new page containing all the details and metrics of that specific document</a:t>
            </a:r>
            <a:endParaRPr lang="en-IN" sz="1600" dirty="0">
              <a:latin typeface="Calibri" panose="020F0502020204030204" pitchFamily="34" charset="0"/>
              <a:ea typeface="Calibri" panose="020F0502020204030204" pitchFamily="34" charset="0"/>
              <a:cs typeface="Gautami" panose="020B0502040204020203" pitchFamily="34" charset="0"/>
            </a:endParaRPr>
          </a:p>
        </p:txBody>
      </p:sp>
    </p:spTree>
    <p:extLst>
      <p:ext uri="{BB962C8B-B14F-4D97-AF65-F5344CB8AC3E}">
        <p14:creationId xmlns:p14="http://schemas.microsoft.com/office/powerpoint/2010/main" val="20121958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E83B7AC-9CDB-4AF4-ACD1-8E4711547049}"/>
              </a:ext>
            </a:extLst>
          </p:cNvPr>
          <p:cNvSpPr/>
          <p:nvPr/>
        </p:nvSpPr>
        <p:spPr>
          <a:xfrm>
            <a:off x="3512598" y="811853"/>
            <a:ext cx="5166804"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CONCLUSION</a:t>
            </a:r>
            <a:endParaRPr lang="en-IN" sz="2400" dirty="0"/>
          </a:p>
        </p:txBody>
      </p:sp>
      <p:sp>
        <p:nvSpPr>
          <p:cNvPr id="6" name="Rectangle 5">
            <a:extLst>
              <a:ext uri="{FF2B5EF4-FFF2-40B4-BE49-F238E27FC236}">
                <a16:creationId xmlns:a16="http://schemas.microsoft.com/office/drawing/2014/main" id="{FBBF285E-A4AE-4A91-A662-38E893C4E840}"/>
              </a:ext>
            </a:extLst>
          </p:cNvPr>
          <p:cNvSpPr/>
          <p:nvPr/>
        </p:nvSpPr>
        <p:spPr>
          <a:xfrm>
            <a:off x="2297837" y="2348746"/>
            <a:ext cx="7596326" cy="1984005"/>
          </a:xfrm>
          <a:prstGeom prst="rect">
            <a:avLst/>
          </a:prstGeom>
        </p:spPr>
        <p:txBody>
          <a:bodyPr wrap="square">
            <a:spAutoFit/>
          </a:bodyPr>
          <a:lstStyle/>
          <a:p>
            <a:pPr algn="just">
              <a:lnSpc>
                <a:spcPct val="115000"/>
              </a:lnSpc>
              <a:spcAft>
                <a:spcPts val="1000"/>
              </a:spcAft>
            </a:pPr>
            <a:r>
              <a:rPr lang="en-US" dirty="0">
                <a:latin typeface="Bookman Old Style" panose="02050604050505020204" pitchFamily="18" charset="0"/>
                <a:ea typeface="Calibri" panose="020F0502020204030204" pitchFamily="34" charset="0"/>
                <a:cs typeface="Times New Roman" panose="02020603050405020304" pitchFamily="18" charset="0"/>
              </a:rPr>
              <a:t>In conclusion, this paper has measure Django Web Framework code quality metrics. Django option in the main directory has 2,200 lines of code, Cyclomatic Complexity score is 16.375 considered as moderate complexity, and 6.69/10 by the </a:t>
            </a:r>
            <a:r>
              <a:rPr lang="en-US" dirty="0" err="1">
                <a:latin typeface="Bookman Old Style" panose="02050604050505020204" pitchFamily="18" charset="0"/>
                <a:ea typeface="Calibri" panose="020F0502020204030204" pitchFamily="34" charset="0"/>
                <a:cs typeface="Times New Roman" panose="02020603050405020304" pitchFamily="18" charset="0"/>
              </a:rPr>
              <a:t>pylint</a:t>
            </a:r>
            <a:r>
              <a:rPr lang="en-US" dirty="0">
                <a:latin typeface="Bookman Old Style" panose="02050604050505020204" pitchFamily="18" charset="0"/>
                <a:ea typeface="Calibri" panose="020F0502020204030204" pitchFamily="34" charset="0"/>
                <a:cs typeface="Times New Roman" panose="02020603050405020304" pitchFamily="18" charset="0"/>
              </a:rPr>
              <a:t> score. With the same method, other web frameworks can be measured too.</a:t>
            </a:r>
            <a:endParaRPr lang="en-IN" sz="1600" dirty="0">
              <a:effectLst/>
              <a:latin typeface="Calibri" panose="020F0502020204030204" pitchFamily="34" charset="0"/>
              <a:ea typeface="Calibri" panose="020F0502020204030204" pitchFamily="34" charset="0"/>
              <a:cs typeface="Gautami" panose="020B0502040204020203" pitchFamily="34" charset="0"/>
            </a:endParaRPr>
          </a:p>
        </p:txBody>
      </p:sp>
      <p:sp>
        <p:nvSpPr>
          <p:cNvPr id="4" name="TextBox 3">
            <a:extLst>
              <a:ext uri="{FF2B5EF4-FFF2-40B4-BE49-F238E27FC236}">
                <a16:creationId xmlns:a16="http://schemas.microsoft.com/office/drawing/2014/main" id="{C5B9D161-D4B3-419C-A1BD-548639186560}"/>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39239615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E83B7AC-9CDB-4AF4-ACD1-8E4711547049}"/>
              </a:ext>
            </a:extLst>
          </p:cNvPr>
          <p:cNvSpPr/>
          <p:nvPr/>
        </p:nvSpPr>
        <p:spPr>
          <a:xfrm>
            <a:off x="3512598" y="811853"/>
            <a:ext cx="5166804"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FUTURE ENHANCEMENT</a:t>
            </a:r>
            <a:endParaRPr lang="en-IN" sz="2400" dirty="0"/>
          </a:p>
        </p:txBody>
      </p:sp>
      <p:sp>
        <p:nvSpPr>
          <p:cNvPr id="2" name="Rectangle 1">
            <a:extLst>
              <a:ext uri="{FF2B5EF4-FFF2-40B4-BE49-F238E27FC236}">
                <a16:creationId xmlns:a16="http://schemas.microsoft.com/office/drawing/2014/main" id="{932D870D-3191-4E86-B43E-C583E6D2D221}"/>
              </a:ext>
            </a:extLst>
          </p:cNvPr>
          <p:cNvSpPr/>
          <p:nvPr/>
        </p:nvSpPr>
        <p:spPr>
          <a:xfrm>
            <a:off x="2385873" y="2357099"/>
            <a:ext cx="7420253" cy="1984005"/>
          </a:xfrm>
          <a:prstGeom prst="rect">
            <a:avLst/>
          </a:prstGeom>
        </p:spPr>
        <p:txBody>
          <a:bodyPr wrap="square">
            <a:spAutoFit/>
          </a:bodyPr>
          <a:lstStyle/>
          <a:p>
            <a:pPr algn="just">
              <a:lnSpc>
                <a:spcPct val="115000"/>
              </a:lnSpc>
              <a:spcAft>
                <a:spcPts val="1000"/>
              </a:spcAft>
            </a:pPr>
            <a:r>
              <a:rPr lang="en-US" dirty="0">
                <a:latin typeface="Bookman Old Style" panose="02050604050505020204" pitchFamily="18" charset="0"/>
                <a:ea typeface="Calibri" panose="020F0502020204030204" pitchFamily="34" charset="0"/>
                <a:cs typeface="Gautami" panose="020B0502040204020203" pitchFamily="34" charset="0"/>
              </a:rPr>
              <a:t>In future we are planning to provide an API (application programming interface). There is an idea to make this project ubiquitous by launching an API. We can actually do that using the Django REST Framework. Using the API, other authorized organizations can get access to our functionality what we are having now.</a:t>
            </a:r>
            <a:endParaRPr lang="en-IN" sz="1600" dirty="0">
              <a:effectLst/>
              <a:latin typeface="Calibri" panose="020F0502020204030204" pitchFamily="34" charset="0"/>
              <a:ea typeface="Calibri" panose="020F0502020204030204" pitchFamily="34" charset="0"/>
              <a:cs typeface="Gautami" panose="020B0502040204020203" pitchFamily="34" charset="0"/>
            </a:endParaRPr>
          </a:p>
        </p:txBody>
      </p:sp>
      <p:sp>
        <p:nvSpPr>
          <p:cNvPr id="4" name="TextBox 3">
            <a:extLst>
              <a:ext uri="{FF2B5EF4-FFF2-40B4-BE49-F238E27FC236}">
                <a16:creationId xmlns:a16="http://schemas.microsoft.com/office/drawing/2014/main" id="{448CF7C3-A312-4FAC-AAB3-038AA03BE00B}"/>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29340429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72717F-2B32-4E6D-A63E-3C11C6067310}"/>
              </a:ext>
            </a:extLst>
          </p:cNvPr>
          <p:cNvSpPr/>
          <p:nvPr/>
        </p:nvSpPr>
        <p:spPr>
          <a:xfrm>
            <a:off x="3512598" y="811853"/>
            <a:ext cx="5166804"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REFERENCES</a:t>
            </a:r>
            <a:endParaRPr lang="en-IN" sz="2400" dirty="0"/>
          </a:p>
        </p:txBody>
      </p:sp>
      <p:sp>
        <p:nvSpPr>
          <p:cNvPr id="5" name="TextBox 4">
            <a:extLst>
              <a:ext uri="{FF2B5EF4-FFF2-40B4-BE49-F238E27FC236}">
                <a16:creationId xmlns:a16="http://schemas.microsoft.com/office/drawing/2014/main" id="{E8F3E238-113F-4117-AE01-76EE24622C28}"/>
              </a:ext>
            </a:extLst>
          </p:cNvPr>
          <p:cNvSpPr txBox="1"/>
          <p:nvPr/>
        </p:nvSpPr>
        <p:spPr>
          <a:xfrm>
            <a:off x="1447800" y="1874520"/>
            <a:ext cx="9601200" cy="4247317"/>
          </a:xfrm>
          <a:prstGeom prst="rect">
            <a:avLst/>
          </a:prstGeom>
          <a:noFill/>
        </p:spPr>
        <p:txBody>
          <a:bodyPr wrap="square" rtlCol="0">
            <a:spAutoFit/>
          </a:bodyPr>
          <a:lstStyle/>
          <a:p>
            <a:pPr marL="285750" indent="-285750">
              <a:buFont typeface="Wingdings" panose="05000000000000000000" pitchFamily="2" charset="2"/>
              <a:buChar char="§"/>
            </a:pPr>
            <a:r>
              <a:rPr lang="en-US" dirty="0"/>
              <a:t>D. P. Pop and A. Altar. (2014). Designing an MVC model for rapid web application development. Procedia Engineering, 69, 1172-1179. </a:t>
            </a:r>
            <a:endParaRPr lang="en-IN" dirty="0"/>
          </a:p>
          <a:p>
            <a:pPr marL="285750" indent="-285750">
              <a:buFont typeface="Wingdings" panose="05000000000000000000" pitchFamily="2" charset="2"/>
              <a:buChar char="§"/>
            </a:pPr>
            <a:r>
              <a:rPr lang="en-US" dirty="0"/>
              <a:t>M. </a:t>
            </a:r>
            <a:r>
              <a:rPr lang="en-US" dirty="0" err="1"/>
              <a:t>Aniche</a:t>
            </a:r>
            <a:r>
              <a:rPr lang="en-US" dirty="0"/>
              <a:t>, G. </a:t>
            </a:r>
            <a:r>
              <a:rPr lang="en-US" dirty="0" err="1"/>
              <a:t>Bavota</a:t>
            </a:r>
            <a:r>
              <a:rPr lang="en-US" dirty="0"/>
              <a:t>, C. </a:t>
            </a:r>
            <a:r>
              <a:rPr lang="en-US" dirty="0" err="1"/>
              <a:t>Treude</a:t>
            </a:r>
            <a:r>
              <a:rPr lang="en-US" dirty="0"/>
              <a:t>, M. A. </a:t>
            </a:r>
            <a:r>
              <a:rPr lang="en-US" dirty="0" err="1"/>
              <a:t>Gerosa</a:t>
            </a:r>
            <a:r>
              <a:rPr lang="en-US" dirty="0"/>
              <a:t>, and A. van </a:t>
            </a:r>
            <a:r>
              <a:rPr lang="en-US" dirty="0" err="1"/>
              <a:t>Deursen</a:t>
            </a:r>
            <a:r>
              <a:rPr lang="en-US" dirty="0"/>
              <a:t>, “Code smells for Model-View-Controller architectures,” </a:t>
            </a:r>
            <a:r>
              <a:rPr lang="en-US" dirty="0" err="1"/>
              <a:t>Empir</a:t>
            </a:r>
            <a:r>
              <a:rPr lang="en-US" dirty="0"/>
              <a:t>. </a:t>
            </a:r>
            <a:r>
              <a:rPr lang="en-US" dirty="0" err="1"/>
              <a:t>Softw</a:t>
            </a:r>
            <a:r>
              <a:rPr lang="en-US" dirty="0"/>
              <a:t>. Eng., vol. 23, no. 4, pp. 2121–2157, 2018. </a:t>
            </a:r>
            <a:endParaRPr lang="en-IN" dirty="0"/>
          </a:p>
          <a:p>
            <a:pPr marL="285750" indent="-285750">
              <a:buFont typeface="Wingdings" panose="05000000000000000000" pitchFamily="2" charset="2"/>
              <a:buChar char="§"/>
            </a:pPr>
            <a:r>
              <a:rPr lang="en-US" dirty="0"/>
              <a:t>S. Cass. (2017). The 2017 top programming languages. </a:t>
            </a:r>
            <a:r>
              <a:rPr lang="en-US" u="sng" dirty="0">
                <a:hlinkClick r:id="rId2"/>
              </a:rPr>
              <a:t>https://spectrum.ieee.org/computing/software/the-2017-topprogramming-languages. Accessed 18 October 2017</a:t>
            </a:r>
            <a:r>
              <a:rPr lang="en-US" dirty="0"/>
              <a:t>.</a:t>
            </a:r>
            <a:endParaRPr lang="en-IN" dirty="0"/>
          </a:p>
          <a:p>
            <a:pPr marL="285750" indent="-285750">
              <a:buFont typeface="Wingdings" panose="05000000000000000000" pitchFamily="2" charset="2"/>
              <a:buChar char="§"/>
            </a:pPr>
            <a:r>
              <a:rPr lang="en-US" dirty="0"/>
              <a:t>A. </a:t>
            </a:r>
            <a:r>
              <a:rPr lang="en-US" dirty="0" err="1"/>
              <a:t>Pelme</a:t>
            </a:r>
            <a:r>
              <a:rPr lang="en-US" dirty="0"/>
              <a:t>. (2014). Evaluation of a web application architecture. (Dissertation). Retrieved from http://urn.kb.se/resolve?urn=urn: nbn:se:liu:diva-107011</a:t>
            </a:r>
          </a:p>
          <a:p>
            <a:pPr marL="285750" indent="-285750">
              <a:buFont typeface="Wingdings" panose="05000000000000000000" pitchFamily="2" charset="2"/>
              <a:buChar char="§"/>
            </a:pPr>
            <a:r>
              <a:rPr lang="en-US" dirty="0"/>
              <a:t>R. Brown. (2015). Django vs. flask vs. pyramid: Choosing a python web framework. </a:t>
            </a:r>
            <a:r>
              <a:rPr lang="en-US" dirty="0" err="1"/>
              <a:t>Recuperado</a:t>
            </a:r>
            <a:r>
              <a:rPr lang="en-US" dirty="0"/>
              <a:t> el, 31. </a:t>
            </a:r>
            <a:endParaRPr lang="en-IN" dirty="0"/>
          </a:p>
          <a:p>
            <a:pPr marL="285750" indent="-285750">
              <a:buFont typeface="Wingdings" panose="05000000000000000000" pitchFamily="2" charset="2"/>
              <a:buChar char="§"/>
            </a:pPr>
            <a:r>
              <a:rPr lang="en-US" dirty="0"/>
              <a:t>P. Vogel, T. </a:t>
            </a:r>
            <a:r>
              <a:rPr lang="en-US" dirty="0" err="1"/>
              <a:t>Klooster</a:t>
            </a:r>
            <a:r>
              <a:rPr lang="en-US" dirty="0"/>
              <a:t>, V. </a:t>
            </a:r>
            <a:r>
              <a:rPr lang="en-US" dirty="0" err="1"/>
              <a:t>Andrikopoulos</a:t>
            </a:r>
            <a:r>
              <a:rPr lang="en-US" dirty="0"/>
              <a:t>, and M. Lungu, “A </a:t>
            </a:r>
            <a:r>
              <a:rPr lang="en-US" dirty="0" err="1"/>
              <a:t>LowEffort</a:t>
            </a:r>
            <a:r>
              <a:rPr lang="en-US" dirty="0"/>
              <a:t> Analytics Platform for Visualizing Evolving Flask-Based Python Web Services,” in 2017 IEEE Working Conference on Software Visualization (VISSOFT), 2017, pp. 109–113. </a:t>
            </a:r>
            <a:endParaRPr lang="en-IN" dirty="0"/>
          </a:p>
          <a:p>
            <a:pPr marL="285750" indent="-285750">
              <a:buFont typeface="Wingdings" panose="05000000000000000000" pitchFamily="2" charset="2"/>
              <a:buChar char="§"/>
            </a:pPr>
            <a:endParaRPr lang="en-IN" dirty="0"/>
          </a:p>
        </p:txBody>
      </p:sp>
    </p:spTree>
    <p:extLst>
      <p:ext uri="{BB962C8B-B14F-4D97-AF65-F5344CB8AC3E}">
        <p14:creationId xmlns:p14="http://schemas.microsoft.com/office/powerpoint/2010/main" val="14398933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72717F-2B32-4E6D-A63E-3C11C6067310}"/>
              </a:ext>
            </a:extLst>
          </p:cNvPr>
          <p:cNvSpPr/>
          <p:nvPr/>
        </p:nvSpPr>
        <p:spPr>
          <a:xfrm>
            <a:off x="3512598" y="811853"/>
            <a:ext cx="5166804"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REFERENCES</a:t>
            </a:r>
            <a:endParaRPr lang="en-IN" sz="2400" dirty="0"/>
          </a:p>
        </p:txBody>
      </p:sp>
      <p:sp>
        <p:nvSpPr>
          <p:cNvPr id="5" name="TextBox 4">
            <a:extLst>
              <a:ext uri="{FF2B5EF4-FFF2-40B4-BE49-F238E27FC236}">
                <a16:creationId xmlns:a16="http://schemas.microsoft.com/office/drawing/2014/main" id="{E8F3E238-113F-4117-AE01-76EE24622C28}"/>
              </a:ext>
            </a:extLst>
          </p:cNvPr>
          <p:cNvSpPr txBox="1"/>
          <p:nvPr/>
        </p:nvSpPr>
        <p:spPr>
          <a:xfrm>
            <a:off x="1447800" y="1874520"/>
            <a:ext cx="9601200" cy="3970318"/>
          </a:xfrm>
          <a:prstGeom prst="rect">
            <a:avLst/>
          </a:prstGeom>
          <a:noFill/>
        </p:spPr>
        <p:txBody>
          <a:bodyPr wrap="square" rtlCol="0">
            <a:spAutoFit/>
          </a:bodyPr>
          <a:lstStyle/>
          <a:p>
            <a:pPr marL="285750" indent="-285750">
              <a:buFont typeface="Wingdings" panose="05000000000000000000" pitchFamily="2" charset="2"/>
              <a:buChar char="§"/>
            </a:pPr>
            <a:r>
              <a:rPr lang="en-US" dirty="0"/>
              <a:t>Anonym. Tornado Python framework. </a:t>
            </a:r>
            <a:r>
              <a:rPr lang="en-US" u="sng" dirty="0">
                <a:hlinkClick r:id="rId2"/>
              </a:rPr>
              <a:t>http://www.tornadoweb.org/en/stable/</a:t>
            </a:r>
            <a:endParaRPr lang="en-IN" dirty="0"/>
          </a:p>
          <a:p>
            <a:pPr marL="285750" indent="-285750">
              <a:buFont typeface="Wingdings" panose="05000000000000000000" pitchFamily="2" charset="2"/>
              <a:buChar char="§"/>
            </a:pPr>
            <a:r>
              <a:rPr lang="en-US" dirty="0" err="1"/>
              <a:t>Hellkamp</a:t>
            </a:r>
            <a:r>
              <a:rPr lang="en-US" dirty="0"/>
              <a:t>, M. (2017). Bottle: Python Web Framework. Available: https://bottlepy.org/docs/dev/. Accessed 28 October 2017.</a:t>
            </a:r>
            <a:endParaRPr lang="en-IN" dirty="0"/>
          </a:p>
          <a:p>
            <a:pPr marL="285750" indent="-285750">
              <a:buFont typeface="Wingdings" panose="05000000000000000000" pitchFamily="2" charset="2"/>
              <a:buChar char="§"/>
            </a:pPr>
            <a:r>
              <a:rPr lang="en-US" dirty="0"/>
              <a:t>S. Dasgupta and S. </a:t>
            </a:r>
            <a:r>
              <a:rPr lang="en-US" dirty="0" err="1"/>
              <a:t>Hooshangi</a:t>
            </a:r>
            <a:r>
              <a:rPr lang="en-US" dirty="0"/>
              <a:t>, “Code Quality: Examining the Efficacy of Automated Tools,” AMCIS 2017 Proc., Aug. 2017.  </a:t>
            </a:r>
            <a:endParaRPr lang="en-IN" dirty="0"/>
          </a:p>
          <a:p>
            <a:pPr marL="285750" indent="-285750">
              <a:buFont typeface="Wingdings" panose="05000000000000000000" pitchFamily="2" charset="2"/>
              <a:buChar char="§"/>
            </a:pPr>
            <a:r>
              <a:rPr lang="en-US" dirty="0"/>
              <a:t>G. Farah, J. S. Tejada, and D. </a:t>
            </a:r>
            <a:r>
              <a:rPr lang="en-US" dirty="0" err="1"/>
              <a:t>Correal</a:t>
            </a:r>
            <a:r>
              <a:rPr lang="en-US" dirty="0"/>
              <a:t>, “OpenHub: A Scalable Architecture for the Analysis of Software Quality Attributes,” in Proceedings of the 11th Working Conference on Mining Software Repositories, 2014, pp. 420–423. </a:t>
            </a:r>
            <a:endParaRPr lang="en-IN" dirty="0"/>
          </a:p>
          <a:p>
            <a:pPr marL="285750" indent="-285750">
              <a:buFont typeface="Wingdings" panose="05000000000000000000" pitchFamily="2" charset="2"/>
              <a:buChar char="§"/>
            </a:pPr>
            <a:r>
              <a:rPr lang="en-US" dirty="0"/>
              <a:t>Y. Saleh. (2017). How does the </a:t>
            </a:r>
            <a:r>
              <a:rPr lang="en-US" dirty="0" err="1"/>
              <a:t>django</a:t>
            </a:r>
            <a:r>
              <a:rPr lang="en-US" dirty="0"/>
              <a:t> framework in python overcome the frameworks in PHP? https://www.egrovesys.com/blog/how-does-the-django-framework-inpython-overcome-the-frameworks-in-php/ Accessed 24 November 2017. </a:t>
            </a:r>
          </a:p>
          <a:p>
            <a:pPr marL="285750" indent="-285750">
              <a:buFont typeface="Wingdings" panose="05000000000000000000" pitchFamily="2" charset="2"/>
              <a:buChar char="§"/>
            </a:pPr>
            <a:r>
              <a:rPr lang="en-US" dirty="0"/>
              <a:t>M. P. Malhotra and M. K. Shah. Python Based Software for Calculating Cyclomatic Complexity. (2015). International Journal of Innovative Science, Engineering and Technology, 2(3):546–549, March 2015. </a:t>
            </a:r>
            <a:endParaRPr lang="en-IN" dirty="0"/>
          </a:p>
        </p:txBody>
      </p:sp>
    </p:spTree>
    <p:extLst>
      <p:ext uri="{BB962C8B-B14F-4D97-AF65-F5344CB8AC3E}">
        <p14:creationId xmlns:p14="http://schemas.microsoft.com/office/powerpoint/2010/main" val="11406929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8E523D-5CD7-412B-AA04-1EF8A155128F}"/>
              </a:ext>
            </a:extLst>
          </p:cNvPr>
          <p:cNvSpPr/>
          <p:nvPr/>
        </p:nvSpPr>
        <p:spPr>
          <a:xfrm>
            <a:off x="3641651" y="3075056"/>
            <a:ext cx="4336742"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4000" b="1" dirty="0">
                <a:solidFill>
                  <a:schemeClr val="accent1"/>
                </a:solidFill>
                <a:latin typeface="Book Antiqua" panose="02040602050305030304" pitchFamily="18" charset="0"/>
              </a:rPr>
              <a:t>THANK YOU</a:t>
            </a:r>
            <a:endParaRPr lang="en-IN" sz="4000" dirty="0"/>
          </a:p>
        </p:txBody>
      </p:sp>
      <mc:AlternateContent xmlns:mc="http://schemas.openxmlformats.org/markup-compatibility/2006">
        <mc:Choice xmlns:am3d="http://schemas.microsoft.com/office/drawing/2017/model3d" Requires="am3d">
          <p:graphicFrame>
            <p:nvGraphicFramePr>
              <p:cNvPr id="6" name="3D Model 5" descr="Smiling Face With Smiling Eyes Emoji">
                <a:extLst>
                  <a:ext uri="{FF2B5EF4-FFF2-40B4-BE49-F238E27FC236}">
                    <a16:creationId xmlns:a16="http://schemas.microsoft.com/office/drawing/2014/main" id="{9C1C78C8-FC80-4A18-9AC7-66AC3C56F171}"/>
                  </a:ext>
                </a:extLst>
              </p:cNvPr>
              <p:cNvGraphicFramePr>
                <a:graphicFrameLocks noChangeAspect="1"/>
              </p:cNvGraphicFramePr>
              <p:nvPr>
                <p:extLst>
                  <p:ext uri="{D42A27DB-BD31-4B8C-83A1-F6EECF244321}">
                    <p14:modId xmlns:p14="http://schemas.microsoft.com/office/powerpoint/2010/main" val="2984189468"/>
                  </p:ext>
                </p:extLst>
              </p:nvPr>
            </p:nvGraphicFramePr>
            <p:xfrm>
              <a:off x="7685428" y="2988238"/>
              <a:ext cx="881521" cy="881521"/>
            </p:xfrm>
            <a:graphic>
              <a:graphicData uri="http://schemas.microsoft.com/office/drawing/2017/model3d">
                <am3d:model3d r:embed="rId2">
                  <am3d:spPr>
                    <a:xfrm>
                      <a:off x="0" y="0"/>
                      <a:ext cx="881521" cy="881521"/>
                    </a:xfrm>
                    <a:prstGeom prst="rect">
                      <a:avLst/>
                    </a:prstGeom>
                  </am3d:spPr>
                  <am3d:camera>
                    <am3d:pos x="0" y="0" z="81358583"/>
                    <am3d:up dx="0" dy="36000000" dz="0"/>
                    <am3d:lookAt x="0" y="0" z="0"/>
                    <am3d:perspective fov="2700000"/>
                  </am3d:camera>
                  <am3d:trans>
                    <am3d:meterPerModelUnit n="95044" d="1000000"/>
                    <am3d:preTrans dx="3" dy="-17963324" dz="-36663"/>
                    <am3d:scale>
                      <am3d:sx n="1000000" d="1000000"/>
                      <am3d:sy n="1000000" d="1000000"/>
                      <am3d:sz n="1000000" d="1000000"/>
                    </am3d:scale>
                    <am3d:rot ax="-575383" ay="-59678" az="10084"/>
                    <am3d:postTrans dx="0" dy="0" dz="0"/>
                  </am3d:trans>
                  <am3d:raster rName="Office3DRenderer" rVer="16.0.8326">
                    <am3d:blip r:embed="rId3"/>
                  </am3d:raster>
                  <am3d:objViewport viewportSz="145024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Smiling Face With Smiling Eyes Emoji">
                <a:extLst>
                  <a:ext uri="{FF2B5EF4-FFF2-40B4-BE49-F238E27FC236}">
                    <a16:creationId xmlns:a16="http://schemas.microsoft.com/office/drawing/2014/main" id="{9C1C78C8-FC80-4A18-9AC7-66AC3C56F171}"/>
                  </a:ext>
                </a:extLst>
              </p:cNvPr>
              <p:cNvPicPr>
                <a:picLocks noGrp="1" noRot="1" noChangeAspect="1" noMove="1" noResize="1" noEditPoints="1" noAdjustHandles="1" noChangeArrowheads="1" noChangeShapeType="1" noCrop="1"/>
              </p:cNvPicPr>
              <p:nvPr/>
            </p:nvPicPr>
            <p:blipFill>
              <a:blip r:embed="rId3"/>
              <a:stretch>
                <a:fillRect/>
              </a:stretch>
            </p:blipFill>
            <p:spPr>
              <a:xfrm>
                <a:off x="7685428" y="2988238"/>
                <a:ext cx="881521" cy="881521"/>
              </a:xfrm>
              <a:prstGeom prst="rect">
                <a:avLst/>
              </a:prstGeom>
            </p:spPr>
          </p:pic>
        </mc:Fallback>
      </mc:AlternateContent>
      <p:sp>
        <p:nvSpPr>
          <p:cNvPr id="4" name="TextBox 3">
            <a:extLst>
              <a:ext uri="{FF2B5EF4-FFF2-40B4-BE49-F238E27FC236}">
                <a16:creationId xmlns:a16="http://schemas.microsoft.com/office/drawing/2014/main" id="{BBABA3EB-D66B-49AC-94D2-4F5EA444A3A6}"/>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38316015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8C0F4AD-E71B-4E40-AA6A-BD3FE383605F}"/>
              </a:ext>
            </a:extLst>
          </p:cNvPr>
          <p:cNvSpPr/>
          <p:nvPr/>
        </p:nvSpPr>
        <p:spPr>
          <a:xfrm>
            <a:off x="4682971" y="802975"/>
            <a:ext cx="2914836" cy="461665"/>
          </a:xfrm>
          <a:prstGeom prst="rect">
            <a:avLst/>
          </a:prstGeom>
          <a:effectLst>
            <a:outerShdw blurRad="50800" dist="38100" dir="2700000" algn="tl" rotWithShape="0">
              <a:prstClr val="black">
                <a:alpha val="40000"/>
              </a:prstClr>
            </a:outerShdw>
          </a:effectLst>
        </p:spPr>
        <p:txBody>
          <a:bodyPr wrap="square">
            <a:spAutoFit/>
          </a:bodyPr>
          <a:lstStyle/>
          <a:p>
            <a:r>
              <a:rPr lang="en-US" sz="2400" b="1" dirty="0">
                <a:solidFill>
                  <a:schemeClr val="accent1"/>
                </a:solidFill>
                <a:latin typeface="Book Antiqua" panose="02040602050305030304" pitchFamily="18" charset="0"/>
              </a:rPr>
              <a:t>INTRODUCTION</a:t>
            </a:r>
            <a:endParaRPr lang="en-IN" sz="2400" dirty="0"/>
          </a:p>
        </p:txBody>
      </p:sp>
      <p:sp>
        <p:nvSpPr>
          <p:cNvPr id="6" name="Rectangle 5">
            <a:extLst>
              <a:ext uri="{FF2B5EF4-FFF2-40B4-BE49-F238E27FC236}">
                <a16:creationId xmlns:a16="http://schemas.microsoft.com/office/drawing/2014/main" id="{07861E66-84B5-427C-A061-F8BB17A237ED}"/>
              </a:ext>
            </a:extLst>
          </p:cNvPr>
          <p:cNvSpPr/>
          <p:nvPr/>
        </p:nvSpPr>
        <p:spPr>
          <a:xfrm>
            <a:off x="1980460" y="1948566"/>
            <a:ext cx="8106794" cy="646331"/>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Calibri" panose="020F0502020204030204" pitchFamily="34" charset="0"/>
                <a:cs typeface="Times New Roman" panose="02020603050405020304" pitchFamily="18" charset="0"/>
              </a:rPr>
              <a:t>Django framework is a compact Python framework intended for quick development</a:t>
            </a:r>
            <a:endParaRPr lang="en-IN" dirty="0"/>
          </a:p>
        </p:txBody>
      </p:sp>
      <p:sp>
        <p:nvSpPr>
          <p:cNvPr id="10" name="Rectangle 9">
            <a:extLst>
              <a:ext uri="{FF2B5EF4-FFF2-40B4-BE49-F238E27FC236}">
                <a16:creationId xmlns:a16="http://schemas.microsoft.com/office/drawing/2014/main" id="{B7177C54-6529-42C9-ABA6-762C6368FEB7}"/>
              </a:ext>
            </a:extLst>
          </p:cNvPr>
          <p:cNvSpPr/>
          <p:nvPr/>
        </p:nvSpPr>
        <p:spPr>
          <a:xfrm>
            <a:off x="2018191" y="4497040"/>
            <a:ext cx="8031333" cy="646331"/>
          </a:xfrm>
          <a:prstGeom prst="rect">
            <a:avLst/>
          </a:prstGeom>
        </p:spPr>
        <p:txBody>
          <a:bodyPr wrap="square">
            <a:spAutoFit/>
          </a:bodyPr>
          <a:lstStyle/>
          <a:p>
            <a:pPr marL="285750" indent="-285750" algn="just">
              <a:buFont typeface="Wingdings" panose="05000000000000000000" pitchFamily="2" charset="2"/>
              <a:buChar char="v"/>
            </a:pPr>
            <a:r>
              <a:rPr lang="en-US" dirty="0">
                <a:latin typeface="Bookman Old Style" panose="02050604050505020204" pitchFamily="18" charset="0"/>
                <a:ea typeface="Calibri" panose="020F0502020204030204" pitchFamily="34" charset="0"/>
                <a:cs typeface="Times New Roman" panose="02020603050405020304" pitchFamily="18" charset="0"/>
              </a:rPr>
              <a:t>Pylint is a source code analyzer that finds for errors in programming, assists to use a coding standard strictly.</a:t>
            </a:r>
            <a:endParaRPr lang="en-IN" dirty="0"/>
          </a:p>
        </p:txBody>
      </p:sp>
      <p:sp>
        <p:nvSpPr>
          <p:cNvPr id="11" name="Rectangle 10">
            <a:extLst>
              <a:ext uri="{FF2B5EF4-FFF2-40B4-BE49-F238E27FC236}">
                <a16:creationId xmlns:a16="http://schemas.microsoft.com/office/drawing/2014/main" id="{86D5FCD1-2C5A-49C7-B4DC-B28EFA0DC4FB}"/>
              </a:ext>
            </a:extLst>
          </p:cNvPr>
          <p:cNvSpPr/>
          <p:nvPr/>
        </p:nvSpPr>
        <p:spPr>
          <a:xfrm>
            <a:off x="2018191" y="2828835"/>
            <a:ext cx="8244396" cy="1200329"/>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Calibri" panose="020F0502020204030204" pitchFamily="34" charset="0"/>
                <a:cs typeface="Times New Roman" panose="02020603050405020304" pitchFamily="18" charset="0"/>
              </a:rPr>
              <a:t>we will find out software metrics for Django using Radon that provides cyclomatic complexity raw metrics that consists SLOC, comment lines, number blank lines, Maintainability Index and Halstead metrics, also use Pylint</a:t>
            </a:r>
            <a:endParaRPr lang="en-IN" dirty="0"/>
          </a:p>
        </p:txBody>
      </p:sp>
      <p:sp>
        <p:nvSpPr>
          <p:cNvPr id="9" name="TextBox 8">
            <a:extLst>
              <a:ext uri="{FF2B5EF4-FFF2-40B4-BE49-F238E27FC236}">
                <a16:creationId xmlns:a16="http://schemas.microsoft.com/office/drawing/2014/main" id="{1B624C56-2E19-4C3E-BA5C-4F1FEB2E3BC3}"/>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34024973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ED6429-0166-471D-A18B-41A4B80FD604}"/>
              </a:ext>
            </a:extLst>
          </p:cNvPr>
          <p:cNvSpPr/>
          <p:nvPr/>
        </p:nvSpPr>
        <p:spPr>
          <a:xfrm>
            <a:off x="3208168" y="2721114"/>
            <a:ext cx="5775664"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4000" b="1" dirty="0">
                <a:solidFill>
                  <a:schemeClr val="accent1"/>
                </a:solidFill>
                <a:latin typeface="Book Antiqua" panose="02040602050305030304" pitchFamily="18" charset="0"/>
              </a:rPr>
              <a:t>FEASIBILITY STUDY</a:t>
            </a:r>
            <a:endParaRPr lang="en-IN" sz="4000" dirty="0"/>
          </a:p>
        </p:txBody>
      </p:sp>
      <p:sp>
        <p:nvSpPr>
          <p:cNvPr id="3" name="TextBox 2">
            <a:extLst>
              <a:ext uri="{FF2B5EF4-FFF2-40B4-BE49-F238E27FC236}">
                <a16:creationId xmlns:a16="http://schemas.microsoft.com/office/drawing/2014/main" id="{B4271220-3736-4875-8E2C-7602A5D8E729}"/>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4105047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8C0F4AD-E71B-4E40-AA6A-BD3FE383605F}"/>
              </a:ext>
            </a:extLst>
          </p:cNvPr>
          <p:cNvSpPr/>
          <p:nvPr/>
        </p:nvSpPr>
        <p:spPr>
          <a:xfrm>
            <a:off x="4264981" y="822517"/>
            <a:ext cx="3537751"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FEASIBILITY STUDY</a:t>
            </a:r>
            <a:endParaRPr lang="en-IN" sz="2400" dirty="0"/>
          </a:p>
        </p:txBody>
      </p:sp>
      <p:sp>
        <p:nvSpPr>
          <p:cNvPr id="6" name="Rectangle 5">
            <a:extLst>
              <a:ext uri="{FF2B5EF4-FFF2-40B4-BE49-F238E27FC236}">
                <a16:creationId xmlns:a16="http://schemas.microsoft.com/office/drawing/2014/main" id="{07861E66-84B5-427C-A061-F8BB17A237ED}"/>
              </a:ext>
            </a:extLst>
          </p:cNvPr>
          <p:cNvSpPr/>
          <p:nvPr/>
        </p:nvSpPr>
        <p:spPr>
          <a:xfrm>
            <a:off x="1980460" y="1948566"/>
            <a:ext cx="8106794" cy="646331"/>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Bookman Old Style" panose="02050604050505020204" pitchFamily="18" charset="0"/>
                <a:cs typeface="Bookman Old Style" panose="02050604050505020204" pitchFamily="18" charset="0"/>
              </a:rPr>
              <a:t>Business proposal is put forth with a very general plan for the project and some cost estimates</a:t>
            </a:r>
            <a:endParaRPr lang="en-IN" dirty="0"/>
          </a:p>
        </p:txBody>
      </p:sp>
      <p:sp>
        <p:nvSpPr>
          <p:cNvPr id="11" name="Rectangle 10">
            <a:extLst>
              <a:ext uri="{FF2B5EF4-FFF2-40B4-BE49-F238E27FC236}">
                <a16:creationId xmlns:a16="http://schemas.microsoft.com/office/drawing/2014/main" id="{86D5FCD1-2C5A-49C7-B4DC-B28EFA0DC4FB}"/>
              </a:ext>
            </a:extLst>
          </p:cNvPr>
          <p:cNvSpPr/>
          <p:nvPr/>
        </p:nvSpPr>
        <p:spPr>
          <a:xfrm>
            <a:off x="2018191" y="3259281"/>
            <a:ext cx="8244396" cy="1707262"/>
          </a:xfrm>
          <a:prstGeom prst="rect">
            <a:avLst/>
          </a:prstGeom>
        </p:spPr>
        <p:txBody>
          <a:bodyPr wrap="square">
            <a:spAutoFit/>
          </a:bodyPr>
          <a:lstStyle/>
          <a:p>
            <a:pPr marL="285750" indent="-285750">
              <a:lnSpc>
                <a:spcPct val="150000"/>
              </a:lnSpc>
              <a:buFont typeface="Wingdings" panose="05000000000000000000" pitchFamily="2" charset="2"/>
              <a:buChar char="v"/>
            </a:pPr>
            <a:r>
              <a:rPr lang="en-US" dirty="0">
                <a:latin typeface="Bookman Old Style" panose="02050604050505020204" pitchFamily="18" charset="0"/>
                <a:cs typeface="Times New Roman" panose="02020603050405020304" pitchFamily="18" charset="0"/>
              </a:rPr>
              <a:t>Requirements : </a:t>
            </a:r>
          </a:p>
          <a:p>
            <a:pPr marL="2114550" lvl="4" indent="-285750">
              <a:lnSpc>
                <a:spcPct val="150000"/>
              </a:lnSpc>
              <a:buFont typeface="Wingdings" panose="05000000000000000000" pitchFamily="2" charset="2"/>
              <a:buChar char="Ø"/>
            </a:pPr>
            <a:r>
              <a:rPr lang="en-US" dirty="0">
                <a:latin typeface="Bookman Old Style" panose="02050604050505020204" pitchFamily="18" charset="0"/>
                <a:cs typeface="Times New Roman" panose="02020603050405020304" pitchFamily="18" charset="0"/>
              </a:rPr>
              <a:t>Economical feasibility</a:t>
            </a:r>
          </a:p>
          <a:p>
            <a:pPr marL="2114550" lvl="4" indent="-285750">
              <a:lnSpc>
                <a:spcPct val="150000"/>
              </a:lnSpc>
              <a:buFont typeface="Wingdings" panose="05000000000000000000" pitchFamily="2" charset="2"/>
              <a:buChar char="Ø"/>
            </a:pPr>
            <a:r>
              <a:rPr lang="en-US" dirty="0">
                <a:latin typeface="Bookman Old Style" panose="02050604050505020204" pitchFamily="18" charset="0"/>
                <a:cs typeface="Times New Roman" panose="02020603050405020304" pitchFamily="18" charset="0"/>
              </a:rPr>
              <a:t>Technical feasibility</a:t>
            </a:r>
          </a:p>
          <a:p>
            <a:pPr marL="2114550" lvl="4" indent="-285750">
              <a:lnSpc>
                <a:spcPct val="150000"/>
              </a:lnSpc>
              <a:buFont typeface="Wingdings" panose="05000000000000000000" pitchFamily="2" charset="2"/>
              <a:buChar char="Ø"/>
            </a:pPr>
            <a:r>
              <a:rPr lang="en-US" dirty="0">
                <a:latin typeface="Bookman Old Style" panose="02050604050505020204" pitchFamily="18" charset="0"/>
                <a:cs typeface="Times New Roman" panose="02020603050405020304" pitchFamily="18" charset="0"/>
              </a:rPr>
              <a:t>Social feasibility</a:t>
            </a:r>
          </a:p>
        </p:txBody>
      </p:sp>
      <p:sp>
        <p:nvSpPr>
          <p:cNvPr id="13" name="TextBox 12">
            <a:extLst>
              <a:ext uri="{FF2B5EF4-FFF2-40B4-BE49-F238E27FC236}">
                <a16:creationId xmlns:a16="http://schemas.microsoft.com/office/drawing/2014/main" id="{6B3CEA8D-130E-4EA6-A54D-93E959F318B2}"/>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2543878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7861E66-84B5-427C-A061-F8BB17A237ED}"/>
              </a:ext>
            </a:extLst>
          </p:cNvPr>
          <p:cNvSpPr/>
          <p:nvPr/>
        </p:nvSpPr>
        <p:spPr>
          <a:xfrm>
            <a:off x="1980460" y="1948566"/>
            <a:ext cx="8106794" cy="646331"/>
          </a:xfrm>
          <a:prstGeom prst="rect">
            <a:avLst/>
          </a:prstGeom>
        </p:spPr>
        <p:txBody>
          <a:bodyPr wrap="square">
            <a:spAutoFit/>
          </a:bodyPr>
          <a:lstStyle/>
          <a:p>
            <a:pPr marL="285750" indent="-285750">
              <a:buFont typeface="Wingdings" panose="05000000000000000000" pitchFamily="2" charset="2"/>
              <a:buChar char="v"/>
            </a:pPr>
            <a:r>
              <a:rPr lang="en-US" dirty="0">
                <a:solidFill>
                  <a:schemeClr val="tx1">
                    <a:lumMod val="95000"/>
                    <a:lumOff val="5000"/>
                  </a:schemeClr>
                </a:solidFill>
                <a:latin typeface="Bookman Old Style" panose="02050604050505020204" pitchFamily="18" charset="0"/>
                <a:ea typeface="Bookman Old Style" panose="02050604050505020204" pitchFamily="18" charset="0"/>
                <a:cs typeface="Bookman Old Style" panose="02050604050505020204" pitchFamily="18" charset="0"/>
              </a:rPr>
              <a:t>Economic study </a:t>
            </a:r>
            <a:r>
              <a:rPr lang="en-US" dirty="0">
                <a:latin typeface="Bookman Old Style" panose="02050604050505020204" pitchFamily="18" charset="0"/>
                <a:ea typeface="Bookman Old Style" panose="02050604050505020204" pitchFamily="18" charset="0"/>
                <a:cs typeface="Bookman Old Style" panose="02050604050505020204" pitchFamily="18" charset="0"/>
              </a:rPr>
              <a:t>: carried out to check the economic impact that the system will have on the organization</a:t>
            </a:r>
            <a:endParaRPr lang="en-IN" dirty="0"/>
          </a:p>
        </p:txBody>
      </p:sp>
      <p:sp>
        <p:nvSpPr>
          <p:cNvPr id="9" name="Rectangle 8">
            <a:extLst>
              <a:ext uri="{FF2B5EF4-FFF2-40B4-BE49-F238E27FC236}">
                <a16:creationId xmlns:a16="http://schemas.microsoft.com/office/drawing/2014/main" id="{485BE0FC-7E10-49FF-B442-49447A306850}"/>
              </a:ext>
            </a:extLst>
          </p:cNvPr>
          <p:cNvSpPr/>
          <p:nvPr/>
        </p:nvSpPr>
        <p:spPr>
          <a:xfrm>
            <a:off x="1980460" y="2854865"/>
            <a:ext cx="8106794" cy="646331"/>
          </a:xfrm>
          <a:prstGeom prst="rect">
            <a:avLst/>
          </a:prstGeom>
        </p:spPr>
        <p:txBody>
          <a:bodyPr wrap="square">
            <a:spAutoFit/>
          </a:bodyPr>
          <a:lstStyle/>
          <a:p>
            <a:pPr marL="285750" indent="-285750">
              <a:buFont typeface="Wingdings" panose="05000000000000000000" pitchFamily="2" charset="2"/>
              <a:buChar char="v"/>
            </a:pPr>
            <a:r>
              <a:rPr lang="en-US" dirty="0">
                <a:solidFill>
                  <a:schemeClr val="tx1">
                    <a:lumMod val="95000"/>
                    <a:lumOff val="5000"/>
                  </a:schemeClr>
                </a:solidFill>
                <a:latin typeface="Bookman Old Style" panose="02050604050505020204" pitchFamily="18" charset="0"/>
                <a:ea typeface="Bookman Old Style" panose="02050604050505020204" pitchFamily="18" charset="0"/>
                <a:cs typeface="Bookman Old Style" panose="02050604050505020204" pitchFamily="18" charset="0"/>
              </a:rPr>
              <a:t>Technical study </a:t>
            </a:r>
            <a:r>
              <a:rPr lang="en-US" dirty="0">
                <a:latin typeface="Bookman Old Style" panose="02050604050505020204" pitchFamily="18" charset="0"/>
                <a:ea typeface="Bookman Old Style" panose="02050604050505020204" pitchFamily="18" charset="0"/>
                <a:cs typeface="Bookman Old Style" panose="02050604050505020204" pitchFamily="18" charset="0"/>
              </a:rPr>
              <a:t>: carried out to check the technical feasibility, that is, the technical requirements of the system</a:t>
            </a:r>
            <a:endParaRPr lang="en-IN" dirty="0"/>
          </a:p>
        </p:txBody>
      </p:sp>
      <p:sp>
        <p:nvSpPr>
          <p:cNvPr id="12" name="Rectangle 11">
            <a:extLst>
              <a:ext uri="{FF2B5EF4-FFF2-40B4-BE49-F238E27FC236}">
                <a16:creationId xmlns:a16="http://schemas.microsoft.com/office/drawing/2014/main" id="{FB341F39-CCFB-49D9-BD64-E3DD53A57B94}"/>
              </a:ext>
            </a:extLst>
          </p:cNvPr>
          <p:cNvSpPr/>
          <p:nvPr/>
        </p:nvSpPr>
        <p:spPr>
          <a:xfrm>
            <a:off x="1980460" y="3859522"/>
            <a:ext cx="8106794" cy="646331"/>
          </a:xfrm>
          <a:prstGeom prst="rect">
            <a:avLst/>
          </a:prstGeom>
        </p:spPr>
        <p:txBody>
          <a:bodyPr wrap="square">
            <a:spAutoFit/>
          </a:bodyPr>
          <a:lstStyle/>
          <a:p>
            <a:pPr marL="285750" indent="-285750">
              <a:buFont typeface="Wingdings" panose="05000000000000000000" pitchFamily="2" charset="2"/>
              <a:buChar char="v"/>
            </a:pPr>
            <a:r>
              <a:rPr lang="en-US" dirty="0">
                <a:solidFill>
                  <a:schemeClr val="tx1">
                    <a:lumMod val="95000"/>
                    <a:lumOff val="5000"/>
                  </a:schemeClr>
                </a:solidFill>
                <a:latin typeface="Bookman Old Style" panose="02050604050505020204" pitchFamily="18" charset="0"/>
                <a:ea typeface="Bookman Old Style" panose="02050604050505020204" pitchFamily="18" charset="0"/>
                <a:cs typeface="Bookman Old Style" panose="02050604050505020204" pitchFamily="18" charset="0"/>
              </a:rPr>
              <a:t>Social Feasibility</a:t>
            </a:r>
            <a:r>
              <a:rPr lang="en-US" dirty="0">
                <a:latin typeface="Bookman Old Style" panose="02050604050505020204" pitchFamily="18" charset="0"/>
                <a:ea typeface="Bookman Old Style" panose="02050604050505020204" pitchFamily="18" charset="0"/>
                <a:cs typeface="Bookman Old Style" panose="02050604050505020204" pitchFamily="18" charset="0"/>
              </a:rPr>
              <a:t>: study is to check the level of acceptance of the system by the user</a:t>
            </a:r>
            <a:endParaRPr lang="en-IN" dirty="0"/>
          </a:p>
        </p:txBody>
      </p:sp>
      <p:sp>
        <p:nvSpPr>
          <p:cNvPr id="10" name="TextBox 9">
            <a:extLst>
              <a:ext uri="{FF2B5EF4-FFF2-40B4-BE49-F238E27FC236}">
                <a16:creationId xmlns:a16="http://schemas.microsoft.com/office/drawing/2014/main" id="{64CF1CF3-388F-44B9-9D33-9874FA06DA34}"/>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
        <p:nvSpPr>
          <p:cNvPr id="11" name="Rectangle 10">
            <a:extLst>
              <a:ext uri="{FF2B5EF4-FFF2-40B4-BE49-F238E27FC236}">
                <a16:creationId xmlns:a16="http://schemas.microsoft.com/office/drawing/2014/main" id="{A1720BF5-5CC3-4F86-9AF9-69148ACF1EE9}"/>
              </a:ext>
            </a:extLst>
          </p:cNvPr>
          <p:cNvSpPr/>
          <p:nvPr/>
        </p:nvSpPr>
        <p:spPr>
          <a:xfrm>
            <a:off x="4264981" y="822517"/>
            <a:ext cx="3537751"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FEASIBILITY STUDY</a:t>
            </a:r>
            <a:endParaRPr lang="en-IN" sz="2400" dirty="0"/>
          </a:p>
        </p:txBody>
      </p:sp>
    </p:spTree>
    <p:extLst>
      <p:ext uri="{BB962C8B-B14F-4D97-AF65-F5344CB8AC3E}">
        <p14:creationId xmlns:p14="http://schemas.microsoft.com/office/powerpoint/2010/main" val="36243854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ED6429-0166-471D-A18B-41A4B80FD604}"/>
              </a:ext>
            </a:extLst>
          </p:cNvPr>
          <p:cNvSpPr/>
          <p:nvPr/>
        </p:nvSpPr>
        <p:spPr>
          <a:xfrm>
            <a:off x="3927629" y="2721114"/>
            <a:ext cx="4336742"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4000" b="1" dirty="0">
                <a:solidFill>
                  <a:schemeClr val="accent1"/>
                </a:solidFill>
                <a:latin typeface="Book Antiqua" panose="02040602050305030304" pitchFamily="18" charset="0"/>
              </a:rPr>
              <a:t>ANALYSIS</a:t>
            </a:r>
            <a:endParaRPr lang="en-IN" sz="4000" dirty="0"/>
          </a:p>
        </p:txBody>
      </p:sp>
      <p:sp>
        <p:nvSpPr>
          <p:cNvPr id="3" name="TextBox 2">
            <a:extLst>
              <a:ext uri="{FF2B5EF4-FFF2-40B4-BE49-F238E27FC236}">
                <a16:creationId xmlns:a16="http://schemas.microsoft.com/office/drawing/2014/main" id="{2CCABF7C-12AB-4CB9-8F7C-EA0D79856408}"/>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18959386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8C0F4AD-E71B-4E40-AA6A-BD3FE383605F}"/>
              </a:ext>
            </a:extLst>
          </p:cNvPr>
          <p:cNvSpPr/>
          <p:nvPr/>
        </p:nvSpPr>
        <p:spPr>
          <a:xfrm>
            <a:off x="4325644" y="801230"/>
            <a:ext cx="3540712" cy="461665"/>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400" b="1" dirty="0">
                <a:solidFill>
                  <a:schemeClr val="accent1"/>
                </a:solidFill>
                <a:latin typeface="Book Antiqua" panose="02040602050305030304" pitchFamily="18" charset="0"/>
              </a:rPr>
              <a:t>EXISTING SYSTEM</a:t>
            </a:r>
            <a:endParaRPr lang="en-IN" sz="2400" dirty="0"/>
          </a:p>
        </p:txBody>
      </p:sp>
      <p:sp>
        <p:nvSpPr>
          <p:cNvPr id="6" name="Rectangle 5">
            <a:extLst>
              <a:ext uri="{FF2B5EF4-FFF2-40B4-BE49-F238E27FC236}">
                <a16:creationId xmlns:a16="http://schemas.microsoft.com/office/drawing/2014/main" id="{07861E66-84B5-427C-A061-F8BB17A237ED}"/>
              </a:ext>
            </a:extLst>
          </p:cNvPr>
          <p:cNvSpPr/>
          <p:nvPr/>
        </p:nvSpPr>
        <p:spPr>
          <a:xfrm>
            <a:off x="1980459" y="1948566"/>
            <a:ext cx="8787977" cy="923330"/>
          </a:xfrm>
          <a:prstGeom prst="rect">
            <a:avLst/>
          </a:prstGeom>
        </p:spPr>
        <p:txBody>
          <a:bodyPr wrap="square">
            <a:spAutoFit/>
          </a:bodyPr>
          <a:lstStyle/>
          <a:p>
            <a:pPr marL="285750" indent="-285750">
              <a:buFont typeface="Wingdings" panose="05000000000000000000" pitchFamily="2" charset="2"/>
              <a:buChar char="v"/>
            </a:pPr>
            <a:r>
              <a:rPr lang="en-US" dirty="0">
                <a:latin typeface="Bookman Old Style" panose="02050604050505020204" pitchFamily="18" charset="0"/>
                <a:ea typeface="Calibri" panose="020F0502020204030204" pitchFamily="34" charset="0"/>
                <a:cs typeface="Times New Roman" panose="02020603050405020304" pitchFamily="18" charset="0"/>
              </a:rPr>
              <a:t>Flask framework is a Python micro-framework with a moderate approach and powerful by itself. Flask perfect for stand-alone applications and rapid prototyping.</a:t>
            </a:r>
          </a:p>
        </p:txBody>
      </p:sp>
      <p:sp>
        <p:nvSpPr>
          <p:cNvPr id="2" name="Rectangle 1">
            <a:extLst>
              <a:ext uri="{FF2B5EF4-FFF2-40B4-BE49-F238E27FC236}">
                <a16:creationId xmlns:a16="http://schemas.microsoft.com/office/drawing/2014/main" id="{7B7324D2-4973-4A53-8D8A-F29FC28A3A8F}"/>
              </a:ext>
            </a:extLst>
          </p:cNvPr>
          <p:cNvSpPr/>
          <p:nvPr/>
        </p:nvSpPr>
        <p:spPr>
          <a:xfrm>
            <a:off x="1978955" y="3145346"/>
            <a:ext cx="8787976" cy="923330"/>
          </a:xfrm>
          <a:prstGeom prst="rect">
            <a:avLst/>
          </a:prstGeom>
        </p:spPr>
        <p:txBody>
          <a:bodyPr wrap="square">
            <a:spAutoFit/>
          </a:bodyPr>
          <a:lstStyle/>
          <a:p>
            <a:pPr marL="285750" indent="-285750">
              <a:buFont typeface="Wingdings" panose="05000000000000000000" pitchFamily="2" charset="2"/>
              <a:buChar char="v"/>
            </a:pPr>
            <a:r>
              <a:rPr lang="en-US" dirty="0">
                <a:solidFill>
                  <a:srgbClr val="000000"/>
                </a:solidFill>
                <a:latin typeface="Bookman Old Style" panose="02050604050505020204" pitchFamily="18" charset="0"/>
                <a:ea typeface="Calibri" panose="020F0502020204030204" pitchFamily="34" charset="0"/>
                <a:cs typeface="Times New Roman" panose="02020603050405020304" pitchFamily="18" charset="0"/>
              </a:rPr>
              <a:t>Pyramid known as Pylons is a framework that gives reproducibility with NoSQL integration. Pyramid best for APIs, prototyping, and extensive web apps, like content management systems development.</a:t>
            </a:r>
            <a:endParaRPr lang="en-IN" dirty="0">
              <a:effectLst/>
            </a:endParaRPr>
          </a:p>
        </p:txBody>
      </p:sp>
      <p:sp>
        <p:nvSpPr>
          <p:cNvPr id="3" name="Rectangle 2">
            <a:extLst>
              <a:ext uri="{FF2B5EF4-FFF2-40B4-BE49-F238E27FC236}">
                <a16:creationId xmlns:a16="http://schemas.microsoft.com/office/drawing/2014/main" id="{819DEAB8-B0BF-4BDB-A429-6877F82DB0A7}"/>
              </a:ext>
            </a:extLst>
          </p:cNvPr>
          <p:cNvSpPr/>
          <p:nvPr/>
        </p:nvSpPr>
        <p:spPr>
          <a:xfrm>
            <a:off x="1978954" y="4525588"/>
            <a:ext cx="8787975" cy="954107"/>
          </a:xfrm>
          <a:prstGeom prst="rect">
            <a:avLst/>
          </a:prstGeom>
        </p:spPr>
        <p:txBody>
          <a:bodyPr wrap="square">
            <a:spAutoFit/>
          </a:bodyPr>
          <a:lstStyle/>
          <a:p>
            <a:pPr marL="285750" indent="-285750">
              <a:buFont typeface="Wingdings" panose="05000000000000000000" pitchFamily="2" charset="2"/>
              <a:buChar char="v"/>
            </a:pPr>
            <a:r>
              <a:rPr lang="en-US" dirty="0">
                <a:solidFill>
                  <a:srgbClr val="000000"/>
                </a:solidFill>
                <a:latin typeface="Bookman Old Style" panose="02050604050505020204" pitchFamily="18" charset="0"/>
                <a:ea typeface="Calibri" panose="020F0502020204030204" pitchFamily="34" charset="0"/>
                <a:cs typeface="Times New Roman" panose="02020603050405020304" pitchFamily="18" charset="0"/>
              </a:rPr>
              <a:t>Tornado is an event-based, non-blocking Python web server and web application framework serve high-traffic volume. The Bottle is a light and simple microframework</a:t>
            </a:r>
            <a:r>
              <a:rPr lang="en-US" sz="2000" dirty="0">
                <a:solidFill>
                  <a:srgbClr val="000000"/>
                </a:solidFill>
                <a:latin typeface="Times New Roman" panose="02020603050405020304" pitchFamily="18" charset="0"/>
                <a:ea typeface="Calibri" panose="020F0502020204030204" pitchFamily="34" charset="0"/>
              </a:rPr>
              <a:t>.</a:t>
            </a:r>
            <a:endParaRPr lang="en-IN" dirty="0">
              <a:effectLst/>
            </a:endParaRPr>
          </a:p>
        </p:txBody>
      </p:sp>
      <p:sp>
        <p:nvSpPr>
          <p:cNvPr id="9" name="TextBox 8">
            <a:extLst>
              <a:ext uri="{FF2B5EF4-FFF2-40B4-BE49-F238E27FC236}">
                <a16:creationId xmlns:a16="http://schemas.microsoft.com/office/drawing/2014/main" id="{1C1D6E7E-1390-4C50-AAD1-CA3F31B092D1}"/>
              </a:ext>
            </a:extLst>
          </p:cNvPr>
          <p:cNvSpPr txBox="1"/>
          <p:nvPr/>
        </p:nvSpPr>
        <p:spPr>
          <a:xfrm>
            <a:off x="8859914" y="6174765"/>
            <a:ext cx="2894121" cy="369332"/>
          </a:xfrm>
          <a:prstGeom prst="rect">
            <a:avLst/>
          </a:prstGeom>
          <a:noFill/>
        </p:spPr>
        <p:txBody>
          <a:bodyPr wrap="square" rtlCol="0">
            <a:spAutoFit/>
          </a:bodyPr>
          <a:lstStyle/>
          <a:p>
            <a:r>
              <a:rPr lang="en-IN" dirty="0">
                <a:solidFill>
                  <a:schemeClr val="bg1">
                    <a:lumMod val="75000"/>
                  </a:schemeClr>
                </a:solidFill>
              </a:rPr>
              <a:t>TRR College of Engineering</a:t>
            </a:r>
          </a:p>
        </p:txBody>
      </p:sp>
    </p:spTree>
    <p:extLst>
      <p:ext uri="{BB962C8B-B14F-4D97-AF65-F5344CB8AC3E}">
        <p14:creationId xmlns:p14="http://schemas.microsoft.com/office/powerpoint/2010/main" val="2576007270"/>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Feathered</Template>
  <TotalTime>582</TotalTime>
  <Words>1868</Words>
  <Application>Microsoft Office PowerPoint</Application>
  <PresentationFormat>Widescreen</PresentationFormat>
  <Paragraphs>197</Paragraphs>
  <Slides>37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Book Antiqua</vt:lpstr>
      <vt:lpstr>Bookman Old Style</vt:lpstr>
      <vt:lpstr>Calibri</vt:lpstr>
      <vt:lpstr>Gill Sans MT</vt:lpstr>
      <vt:lpstr>Times New Roman</vt:lpstr>
      <vt:lpstr>Wingdings</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Anand Boreda</dc:creator>
  <cp:keywords>Major project;ppt</cp:keywords>
  <cp:lastModifiedBy>Anand Boreda</cp:lastModifiedBy>
  <cp:revision>32</cp:revision>
  <dcterms:created xsi:type="dcterms:W3CDTF">2020-05-19T11:10:03Z</dcterms:created>
  <dcterms:modified xsi:type="dcterms:W3CDTF">2020-05-21T12:20:39Z</dcterms:modified>
</cp:coreProperties>
</file>